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71" r:id="rId8"/>
    <p:sldId id="266" r:id="rId9"/>
    <p:sldId id="267" r:id="rId10"/>
    <p:sldId id="268" r:id="rId11"/>
    <p:sldId id="274" r:id="rId12"/>
    <p:sldId id="275" r:id="rId13"/>
    <p:sldId id="269" r:id="rId14"/>
    <p:sldId id="270" r:id="rId15"/>
    <p:sldId id="272" r:id="rId16"/>
    <p:sldId id="273" r:id="rId17"/>
  </p:sldIdLst>
  <p:sldSz cx="11522075" cy="16925925"/>
  <p:notesSz cx="9144000" cy="6858000"/>
  <p:defaultTextStyle>
    <a:defPPr>
      <a:defRPr lang="de-DE"/>
    </a:defPPr>
    <a:lvl1pPr marL="0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764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529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293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058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3822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587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351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2116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3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" autoAdjust="0"/>
    <p:restoredTop sz="94680" autoAdjust="0"/>
  </p:normalViewPr>
  <p:slideViewPr>
    <p:cSldViewPr snapToGrid="0" snapToObjects="1">
      <p:cViewPr varScale="1">
        <p:scale>
          <a:sx n="85" d="100"/>
          <a:sy n="85" d="100"/>
        </p:scale>
        <p:origin x="2768" y="216"/>
      </p:cViewPr>
      <p:guideLst>
        <p:guide orient="horz" pos="533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4156" y="5258009"/>
            <a:ext cx="9793764" cy="3628103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28311" y="9591358"/>
            <a:ext cx="8065453" cy="43255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08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62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525896" y="1673005"/>
            <a:ext cx="3266589" cy="35642392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6131" y="1673005"/>
            <a:ext cx="9607730" cy="35642392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41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0164" y="10876475"/>
            <a:ext cx="9793764" cy="3361677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0164" y="7173930"/>
            <a:ext cx="9793764" cy="370254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81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6132" y="9748079"/>
            <a:ext cx="6437159" cy="2756731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55326" y="9748079"/>
            <a:ext cx="6437159" cy="2756731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07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4" y="677822"/>
            <a:ext cx="10369868" cy="2820988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3788744"/>
            <a:ext cx="5090917" cy="15789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6104" y="5367712"/>
            <a:ext cx="5090917" cy="975199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853055" y="3788744"/>
            <a:ext cx="5092917" cy="15789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853055" y="5367712"/>
            <a:ext cx="5092917" cy="975199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7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29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7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5" y="673903"/>
            <a:ext cx="3790683" cy="286800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4811" y="673904"/>
            <a:ext cx="6441160" cy="14445808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76105" y="3541908"/>
            <a:ext cx="3790683" cy="11577804"/>
          </a:xfrm>
        </p:spPr>
        <p:txBody>
          <a:bodyPr/>
          <a:lstStyle>
            <a:lvl1pPr marL="0" indent="0">
              <a:buNone/>
              <a:defRPr sz="2500"/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57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8407" y="11848147"/>
            <a:ext cx="6913245" cy="139874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58407" y="1512363"/>
            <a:ext cx="6913245" cy="10155555"/>
          </a:xfrm>
        </p:spPr>
        <p:txBody>
          <a:bodyPr/>
          <a:lstStyle>
            <a:lvl1pPr marL="0" indent="0">
              <a:buNone/>
              <a:defRPr sz="5700"/>
            </a:lvl1pPr>
            <a:lvl2pPr marL="812764" indent="0">
              <a:buNone/>
              <a:defRPr sz="5000"/>
            </a:lvl2pPr>
            <a:lvl3pPr marL="1625529" indent="0">
              <a:buNone/>
              <a:defRPr sz="4300"/>
            </a:lvl3pPr>
            <a:lvl4pPr marL="2438293" indent="0">
              <a:buNone/>
              <a:defRPr sz="3600"/>
            </a:lvl4pPr>
            <a:lvl5pPr marL="3251058" indent="0">
              <a:buNone/>
              <a:defRPr sz="3600"/>
            </a:lvl5pPr>
            <a:lvl6pPr marL="4063822" indent="0">
              <a:buNone/>
              <a:defRPr sz="3600"/>
            </a:lvl6pPr>
            <a:lvl7pPr marL="4876587" indent="0">
              <a:buNone/>
              <a:defRPr sz="3600"/>
            </a:lvl7pPr>
            <a:lvl8pPr marL="5689351" indent="0">
              <a:buNone/>
              <a:defRPr sz="3600"/>
            </a:lvl8pPr>
            <a:lvl9pPr marL="6502116" indent="0">
              <a:buNone/>
              <a:defRPr sz="36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58407" y="13246888"/>
            <a:ext cx="6913245" cy="1986444"/>
          </a:xfrm>
        </p:spPr>
        <p:txBody>
          <a:bodyPr/>
          <a:lstStyle>
            <a:lvl1pPr marL="0" indent="0">
              <a:buNone/>
              <a:defRPr sz="2500"/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14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6104" y="677822"/>
            <a:ext cx="10369868" cy="2820988"/>
          </a:xfrm>
          <a:prstGeom prst="rect">
            <a:avLst/>
          </a:prstGeom>
        </p:spPr>
        <p:txBody>
          <a:bodyPr vert="horz" lIns="162553" tIns="81276" rIns="162553" bIns="81276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3949384"/>
            <a:ext cx="10369868" cy="11170328"/>
          </a:xfrm>
          <a:prstGeom prst="rect">
            <a:avLst/>
          </a:prstGeom>
        </p:spPr>
        <p:txBody>
          <a:bodyPr vert="horz" lIns="162553" tIns="81276" rIns="162553" bIns="81276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76104" y="15687826"/>
            <a:ext cx="2688484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709" y="15687826"/>
            <a:ext cx="3648657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7487" y="15687826"/>
            <a:ext cx="2688484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74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2764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3" indent="-609573" algn="l" defTabSz="812764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742" indent="-507978" algn="l" defTabSz="812764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812764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812764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812764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6993"/>
            <a:ext cx="11512687" cy="1690727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3FEBDD9-9614-4066-C096-6B453442E05C}"/>
              </a:ext>
            </a:extLst>
          </p:cNvPr>
          <p:cNvSpPr/>
          <p:nvPr/>
        </p:nvSpPr>
        <p:spPr>
          <a:xfrm>
            <a:off x="8968382" y="333252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DBDE004-9B20-4299-C271-9675E2F68D28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129911B-B13F-0765-2868-E0C45FD67AEE}"/>
              </a:ext>
            </a:extLst>
          </p:cNvPr>
          <p:cNvSpPr/>
          <p:nvPr/>
        </p:nvSpPr>
        <p:spPr>
          <a:xfrm>
            <a:off x="8968382" y="5617340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0C3BDB9-D71F-74EA-5B05-A4C389C46C7A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2D4E53E-EB1B-3F9F-3CBC-00CE0B1B75BA}"/>
              </a:ext>
            </a:extLst>
          </p:cNvPr>
          <p:cNvSpPr/>
          <p:nvPr/>
        </p:nvSpPr>
        <p:spPr>
          <a:xfrm>
            <a:off x="6827613" y="444250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409739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7004"/>
            <a:ext cx="11519028" cy="1691658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58C2D2C-7A66-AFE4-CBDF-345B142460A3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79E4144-3A8C-3459-8FED-DDEBA14B5E14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A6A2A59-5951-FB3F-DB50-9FC7AEF9D555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E1512FA-0CA2-B65B-F576-02F91CFCAC29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10BA940-5749-EF0C-7978-599844104E94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42119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" y="2332"/>
            <a:ext cx="11517799" cy="1691478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1A1A959-E54D-F6B0-BD9E-26DAD4636ADC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84243D3-6ED8-384D-141D-FEEA6EA3ECD8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4F6CA5-7853-4797-4173-B13F23AE2F60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49CA42-B1E6-0C4A-6082-63C7C72E8A5A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BD83B3C-75E3-B391-DC62-D1E49F704BB5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46568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" y="2332"/>
            <a:ext cx="11517799" cy="1691478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A281696-214A-DE63-3CF1-9B76B5B6E465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658C904-6141-98F6-B6F2-1779968F94D3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9F6E727-8E40-C043-0BEF-A9A413D6ABBD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5C4B078-1BEC-330A-FD7D-551B8856481B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7D710A8-3831-270A-978B-514DF9FFBB32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24534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7" y="2332"/>
            <a:ext cx="11519027" cy="169165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0255C9F-A725-FCBC-FDC1-F9F503D4E0CF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4D759C9-35F0-689E-8E91-60B218D93D11}"/>
              </a:ext>
            </a:extLst>
          </p:cNvPr>
          <p:cNvSpPr/>
          <p:nvPr/>
        </p:nvSpPr>
        <p:spPr>
          <a:xfrm>
            <a:off x="8968382" y="5827435"/>
            <a:ext cx="1944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217648</a:t>
            </a:r>
          </a:p>
          <a:p>
            <a:pPr algn="ctr"/>
            <a:r>
              <a:rPr lang="de-DE" dirty="0"/>
              <a:t>54x80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7DE900B-E18F-277C-8384-764A75D99A11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357A0F2-3BEE-C11C-4224-48BA6EFFE67F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7DD8F4C-BB0C-DA2A-9D25-0E27720AF760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2CFAFA8-676F-0766-1273-83697A135627}"/>
              </a:ext>
            </a:extLst>
          </p:cNvPr>
          <p:cNvSpPr/>
          <p:nvPr/>
        </p:nvSpPr>
        <p:spPr>
          <a:xfrm>
            <a:off x="6827613" y="8167435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02312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7" cy="169165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C1FDADC-23AC-FA98-AC4B-4FCED94D5C63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56DB1B3-C729-BC99-0765-6360F4A15286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A6DF03B-5482-B29A-10BC-D0FFCE9F76AE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3D6FB7-D3CE-08F0-2A8F-EEAE3AEF328F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584A7C5-4F26-FFC3-F6A0-3EBA5F369447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63269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20" y="11109"/>
            <a:ext cx="11516234" cy="1691248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60950C7-842B-FD4B-5430-F33222ABA23C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45C7706-9508-8E30-9FEA-E54748E8287F}"/>
              </a:ext>
            </a:extLst>
          </p:cNvPr>
          <p:cNvSpPr/>
          <p:nvPr/>
        </p:nvSpPr>
        <p:spPr>
          <a:xfrm>
            <a:off x="8968382" y="5827435"/>
            <a:ext cx="1944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217648</a:t>
            </a:r>
          </a:p>
          <a:p>
            <a:pPr algn="ctr"/>
            <a:r>
              <a:rPr lang="de-DE" dirty="0"/>
              <a:t>54x80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8618D02-1711-4160-655D-87CA7ED8393C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853F3CC-F2F2-8FA7-2FE8-9CE333BAE9AB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BDF401A-E3B2-5DB2-D7A5-1874C70FD305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CF5874A-91FF-0AD3-D804-8B736B74D72C}"/>
              </a:ext>
            </a:extLst>
          </p:cNvPr>
          <p:cNvSpPr/>
          <p:nvPr/>
        </p:nvSpPr>
        <p:spPr>
          <a:xfrm>
            <a:off x="6827613" y="818553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14358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02" y="5006"/>
            <a:ext cx="11516234" cy="1691248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187E169-10B9-2061-BCA9-05C2985DACD2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9D89C5B-8FFA-ECD7-BA53-A5F5BAB9CBE5}"/>
              </a:ext>
            </a:extLst>
          </p:cNvPr>
          <p:cNvSpPr/>
          <p:nvPr/>
        </p:nvSpPr>
        <p:spPr>
          <a:xfrm>
            <a:off x="8968382" y="5827435"/>
            <a:ext cx="1944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217648</a:t>
            </a:r>
          </a:p>
          <a:p>
            <a:pPr algn="ctr"/>
            <a:r>
              <a:rPr lang="de-DE" dirty="0"/>
              <a:t>54x80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F916C2F-0821-C448-4C3B-C8477786A4CF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A576B83-06DE-9F82-F354-C90BAB08DA30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A8501A4-064B-44F0-E3DA-FFA76E2A61BC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603BD9C-43BB-CDAA-F835-ABA8D1FDC2A6}"/>
              </a:ext>
            </a:extLst>
          </p:cNvPr>
          <p:cNvSpPr/>
          <p:nvPr/>
        </p:nvSpPr>
        <p:spPr>
          <a:xfrm>
            <a:off x="6827613" y="8182481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319975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6" y="6993"/>
            <a:ext cx="11512685" cy="1690727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8B50696-DE46-0125-3002-E3330F944C3E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0A72BDB-D6E3-1A58-D20F-64903F5CA126}"/>
              </a:ext>
            </a:extLst>
          </p:cNvPr>
          <p:cNvSpPr/>
          <p:nvPr/>
        </p:nvSpPr>
        <p:spPr>
          <a:xfrm>
            <a:off x="8968382" y="5827435"/>
            <a:ext cx="1944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217648</a:t>
            </a:r>
          </a:p>
          <a:p>
            <a:pPr algn="ctr"/>
            <a:r>
              <a:rPr lang="de-DE" dirty="0"/>
              <a:t>54x80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591CE7F-CC32-9718-B8A3-19090EA7BA0C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F86061-9B43-73E7-FCBE-73D7DFA2C815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07CEB39-FFA0-0046-5372-14D77698C701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480D629-1426-22F9-FF15-8149D389CF3C}"/>
              </a:ext>
            </a:extLst>
          </p:cNvPr>
          <p:cNvSpPr/>
          <p:nvPr/>
        </p:nvSpPr>
        <p:spPr>
          <a:xfrm>
            <a:off x="8968382" y="8834621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17949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5" y="6994"/>
            <a:ext cx="11512685" cy="1690727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8D5DCF6-A233-332A-A877-00FB18FF6799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3CA08BE-3CE0-AE67-7CC5-41856AF37B05}"/>
              </a:ext>
            </a:extLst>
          </p:cNvPr>
          <p:cNvSpPr/>
          <p:nvPr/>
        </p:nvSpPr>
        <p:spPr>
          <a:xfrm>
            <a:off x="8968382" y="5827435"/>
            <a:ext cx="1944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217648</a:t>
            </a:r>
          </a:p>
          <a:p>
            <a:pPr algn="ctr"/>
            <a:r>
              <a:rPr lang="de-DE" dirty="0"/>
              <a:t>54x80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E61A34E-C7A8-B062-8701-DCA2854106B4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714FB4E-7B29-7F97-9D67-3DB3B328F175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464CF43-7E98-CE8B-5F5F-323A303EFFCB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A376FD-B66B-9F41-C3D6-FF42E4BA37F2}"/>
              </a:ext>
            </a:extLst>
          </p:cNvPr>
          <p:cNvSpPr/>
          <p:nvPr/>
        </p:nvSpPr>
        <p:spPr>
          <a:xfrm>
            <a:off x="3786504" y="6046793"/>
            <a:ext cx="2988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217921</a:t>
            </a:r>
          </a:p>
          <a:p>
            <a:pPr algn="ctr"/>
            <a:r>
              <a:rPr lang="de-DE" dirty="0"/>
              <a:t>83x80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215CCC8-9A64-5FCE-B2EE-4200A4645E52}"/>
              </a:ext>
            </a:extLst>
          </p:cNvPr>
          <p:cNvSpPr/>
          <p:nvPr/>
        </p:nvSpPr>
        <p:spPr>
          <a:xfrm>
            <a:off x="8968382" y="8819631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89552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4" y="6993"/>
            <a:ext cx="11512683" cy="1690727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8F600B7-72AE-0BC2-99D2-FE755E792138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E7AF3D1-ECE5-3DB7-A24A-F872FE0FAD65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C880360-AE45-EFFF-CE9C-9881ABF66DC3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FBDE659-C4E5-F695-6D9D-11049EB7D099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BFAF6F3-615A-8E9C-BF14-82EA798CD605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0299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6993"/>
            <a:ext cx="11512683" cy="169072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31FC0C9-053A-135E-D7BD-028E83F37F8E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04F7C81-D877-E8F9-F065-0FD4F472C3A9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C27C636-C15A-B84F-6DB8-C07F2D086B0B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6A28EE-6AD9-F858-6DF5-2BE4096EBC6B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011CA2-3106-6A9E-0A54-260587012A74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95520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-8684"/>
            <a:ext cx="11512683" cy="169072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F9393E4-0C24-64BA-833F-3D6C94B5FCE5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E6DE9E-F779-CB54-3AF4-9DC73FD93C26}"/>
              </a:ext>
            </a:extLst>
          </p:cNvPr>
          <p:cNvSpPr/>
          <p:nvPr/>
        </p:nvSpPr>
        <p:spPr>
          <a:xfrm>
            <a:off x="8968382" y="5827435"/>
            <a:ext cx="1944000" cy="28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217648</a:t>
            </a:r>
          </a:p>
          <a:p>
            <a:pPr algn="ctr"/>
            <a:r>
              <a:rPr lang="de-DE" dirty="0"/>
              <a:t>54x80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C48E708-654A-BFA7-6B46-3BABEA4FBF25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01BD179-1F6C-8224-C98E-7E2AF5E16B14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1336B3-A014-B1EF-5078-6CB14EF510FE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690D28E-D754-072F-CDF2-B835D856E15A}"/>
              </a:ext>
            </a:extLst>
          </p:cNvPr>
          <p:cNvSpPr/>
          <p:nvPr/>
        </p:nvSpPr>
        <p:spPr>
          <a:xfrm>
            <a:off x="6827613" y="8173029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381663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5" y="2332"/>
            <a:ext cx="11519029" cy="1691658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5E649E8-8271-CEEB-2BCE-D79CEE5EC0CC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75A227-97C4-6450-FB8B-528F1C1C2D0A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F784E41-9558-1948-458F-1FCB456E930E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E18DA67-AFFC-E88A-8EE3-E468902AA1A6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62D4D66-635A-47D3-5BB3-E98CFD9B0096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91101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9" cy="1691658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0465BEF-922B-ADE9-BAAD-98B281D6F217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5E62AE1-1865-177F-E2FE-5E333F5A609E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97866A-7A1C-BA7C-BE25-F5FFF9FD7C3D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F15E7E9-76A0-7764-1AF0-111E8639EAA2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A8F0109-705E-0511-450C-05C36648D071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48838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8" cy="1691658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37DA1EE-38E1-5FD0-495C-E650601B97F5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0B277DD-73FB-EA4A-D02D-EB6C0F1831DA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1B456E-04AC-0987-D5DE-AD1B1F248195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AEC222-FCAC-DA6B-7B8B-AA47C8AB2F98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3CF49C6-2136-2C90-FF87-A6366A553E24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52689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Macintosh PowerPoint</Application>
  <PresentationFormat>Benutzerdefiniert</PresentationFormat>
  <Paragraphs>190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Welldone Media GmbH</dc:creator>
  <cp:lastModifiedBy>Marketing Bronxcolors</cp:lastModifiedBy>
  <cp:revision>318</cp:revision>
  <cp:lastPrinted>2016-09-12T15:13:35Z</cp:lastPrinted>
  <dcterms:created xsi:type="dcterms:W3CDTF">2016-09-12T13:14:22Z</dcterms:created>
  <dcterms:modified xsi:type="dcterms:W3CDTF">2023-11-06T15:56:48Z</dcterms:modified>
</cp:coreProperties>
</file>