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71" r:id="rId8"/>
    <p:sldId id="266" r:id="rId9"/>
    <p:sldId id="267" r:id="rId10"/>
    <p:sldId id="268" r:id="rId11"/>
    <p:sldId id="274" r:id="rId12"/>
    <p:sldId id="275" r:id="rId13"/>
    <p:sldId id="269" r:id="rId14"/>
    <p:sldId id="270" r:id="rId15"/>
    <p:sldId id="272" r:id="rId16"/>
    <p:sldId id="273" r:id="rId17"/>
  </p:sldIdLst>
  <p:sldSz cx="11522075" cy="16925925"/>
  <p:notesSz cx="9144000" cy="6858000"/>
  <p:defaultTextStyle>
    <a:defPPr>
      <a:defRPr lang="de-DE"/>
    </a:defPPr>
    <a:lvl1pPr marL="0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764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529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8293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1058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3822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6587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89351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2116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3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" autoAdjust="0"/>
    <p:restoredTop sz="94680" autoAdjust="0"/>
  </p:normalViewPr>
  <p:slideViewPr>
    <p:cSldViewPr snapToGrid="0" snapToObjects="1">
      <p:cViewPr varScale="1">
        <p:scale>
          <a:sx n="85" d="100"/>
          <a:sy n="85" d="100"/>
        </p:scale>
        <p:origin x="2768" y="216"/>
      </p:cViewPr>
      <p:guideLst>
        <p:guide orient="horz" pos="533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4156" y="5258009"/>
            <a:ext cx="9793764" cy="3628103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28311" y="9591358"/>
            <a:ext cx="8065453" cy="43255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08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62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525896" y="1673005"/>
            <a:ext cx="3266589" cy="35642392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6131" y="1673005"/>
            <a:ext cx="9607730" cy="35642392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8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41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0164" y="10876475"/>
            <a:ext cx="9793764" cy="3361677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0164" y="7173930"/>
            <a:ext cx="9793764" cy="370254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81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6132" y="9748079"/>
            <a:ext cx="6437159" cy="2756731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355326" y="9748079"/>
            <a:ext cx="6437159" cy="2756731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07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104" y="677822"/>
            <a:ext cx="10369868" cy="2820988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104" y="3788744"/>
            <a:ext cx="5090917" cy="157896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764" indent="0">
              <a:buNone/>
              <a:defRPr sz="3600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00" b="1"/>
            </a:lvl4pPr>
            <a:lvl5pPr marL="3251058" indent="0">
              <a:buNone/>
              <a:defRPr sz="2800" b="1"/>
            </a:lvl5pPr>
            <a:lvl6pPr marL="4063822" indent="0">
              <a:buNone/>
              <a:defRPr sz="2800" b="1"/>
            </a:lvl6pPr>
            <a:lvl7pPr marL="4876587" indent="0">
              <a:buNone/>
              <a:defRPr sz="2800" b="1"/>
            </a:lvl7pPr>
            <a:lvl8pPr marL="5689351" indent="0">
              <a:buNone/>
              <a:defRPr sz="2800" b="1"/>
            </a:lvl8pPr>
            <a:lvl9pPr marL="6502116" indent="0">
              <a:buNone/>
              <a:defRPr sz="28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6104" y="5367712"/>
            <a:ext cx="5090917" cy="975199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853055" y="3788744"/>
            <a:ext cx="5092917" cy="157896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764" indent="0">
              <a:buNone/>
              <a:defRPr sz="3600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00" b="1"/>
            </a:lvl4pPr>
            <a:lvl5pPr marL="3251058" indent="0">
              <a:buNone/>
              <a:defRPr sz="2800" b="1"/>
            </a:lvl5pPr>
            <a:lvl6pPr marL="4063822" indent="0">
              <a:buNone/>
              <a:defRPr sz="2800" b="1"/>
            </a:lvl6pPr>
            <a:lvl7pPr marL="4876587" indent="0">
              <a:buNone/>
              <a:defRPr sz="2800" b="1"/>
            </a:lvl7pPr>
            <a:lvl8pPr marL="5689351" indent="0">
              <a:buNone/>
              <a:defRPr sz="2800" b="1"/>
            </a:lvl8pPr>
            <a:lvl9pPr marL="6502116" indent="0">
              <a:buNone/>
              <a:defRPr sz="28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853055" y="5367712"/>
            <a:ext cx="5092917" cy="975199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7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29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76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105" y="673903"/>
            <a:ext cx="3790683" cy="2868004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4811" y="673904"/>
            <a:ext cx="6441160" cy="14445808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76105" y="3541908"/>
            <a:ext cx="3790683" cy="11577804"/>
          </a:xfrm>
        </p:spPr>
        <p:txBody>
          <a:bodyPr/>
          <a:lstStyle>
            <a:lvl1pPr marL="0" indent="0">
              <a:buNone/>
              <a:defRPr sz="2500"/>
            </a:lvl1pPr>
            <a:lvl2pPr marL="812764" indent="0">
              <a:buNone/>
              <a:defRPr sz="2100"/>
            </a:lvl2pPr>
            <a:lvl3pPr marL="1625529" indent="0">
              <a:buNone/>
              <a:defRPr sz="1800"/>
            </a:lvl3pPr>
            <a:lvl4pPr marL="2438293" indent="0">
              <a:buNone/>
              <a:defRPr sz="1600"/>
            </a:lvl4pPr>
            <a:lvl5pPr marL="3251058" indent="0">
              <a:buNone/>
              <a:defRPr sz="1600"/>
            </a:lvl5pPr>
            <a:lvl6pPr marL="4063822" indent="0">
              <a:buNone/>
              <a:defRPr sz="1600"/>
            </a:lvl6pPr>
            <a:lvl7pPr marL="4876587" indent="0">
              <a:buNone/>
              <a:defRPr sz="1600"/>
            </a:lvl7pPr>
            <a:lvl8pPr marL="5689351" indent="0">
              <a:buNone/>
              <a:defRPr sz="1600"/>
            </a:lvl8pPr>
            <a:lvl9pPr marL="6502116" indent="0">
              <a:buNone/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57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8407" y="11848147"/>
            <a:ext cx="6913245" cy="1398741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58407" y="1512363"/>
            <a:ext cx="6913245" cy="10155555"/>
          </a:xfrm>
        </p:spPr>
        <p:txBody>
          <a:bodyPr/>
          <a:lstStyle>
            <a:lvl1pPr marL="0" indent="0">
              <a:buNone/>
              <a:defRPr sz="5700"/>
            </a:lvl1pPr>
            <a:lvl2pPr marL="812764" indent="0">
              <a:buNone/>
              <a:defRPr sz="5000"/>
            </a:lvl2pPr>
            <a:lvl3pPr marL="1625529" indent="0">
              <a:buNone/>
              <a:defRPr sz="4300"/>
            </a:lvl3pPr>
            <a:lvl4pPr marL="2438293" indent="0">
              <a:buNone/>
              <a:defRPr sz="3600"/>
            </a:lvl4pPr>
            <a:lvl5pPr marL="3251058" indent="0">
              <a:buNone/>
              <a:defRPr sz="3600"/>
            </a:lvl5pPr>
            <a:lvl6pPr marL="4063822" indent="0">
              <a:buNone/>
              <a:defRPr sz="3600"/>
            </a:lvl6pPr>
            <a:lvl7pPr marL="4876587" indent="0">
              <a:buNone/>
              <a:defRPr sz="3600"/>
            </a:lvl7pPr>
            <a:lvl8pPr marL="5689351" indent="0">
              <a:buNone/>
              <a:defRPr sz="3600"/>
            </a:lvl8pPr>
            <a:lvl9pPr marL="6502116" indent="0">
              <a:buNone/>
              <a:defRPr sz="36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258407" y="13246888"/>
            <a:ext cx="6913245" cy="1986444"/>
          </a:xfrm>
        </p:spPr>
        <p:txBody>
          <a:bodyPr/>
          <a:lstStyle>
            <a:lvl1pPr marL="0" indent="0">
              <a:buNone/>
              <a:defRPr sz="2500"/>
            </a:lvl1pPr>
            <a:lvl2pPr marL="812764" indent="0">
              <a:buNone/>
              <a:defRPr sz="2100"/>
            </a:lvl2pPr>
            <a:lvl3pPr marL="1625529" indent="0">
              <a:buNone/>
              <a:defRPr sz="1800"/>
            </a:lvl3pPr>
            <a:lvl4pPr marL="2438293" indent="0">
              <a:buNone/>
              <a:defRPr sz="1600"/>
            </a:lvl4pPr>
            <a:lvl5pPr marL="3251058" indent="0">
              <a:buNone/>
              <a:defRPr sz="1600"/>
            </a:lvl5pPr>
            <a:lvl6pPr marL="4063822" indent="0">
              <a:buNone/>
              <a:defRPr sz="1600"/>
            </a:lvl6pPr>
            <a:lvl7pPr marL="4876587" indent="0">
              <a:buNone/>
              <a:defRPr sz="1600"/>
            </a:lvl7pPr>
            <a:lvl8pPr marL="5689351" indent="0">
              <a:buNone/>
              <a:defRPr sz="1600"/>
            </a:lvl8pPr>
            <a:lvl9pPr marL="6502116" indent="0">
              <a:buNone/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14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76104" y="677822"/>
            <a:ext cx="10369868" cy="2820988"/>
          </a:xfrm>
          <a:prstGeom prst="rect">
            <a:avLst/>
          </a:prstGeom>
        </p:spPr>
        <p:txBody>
          <a:bodyPr vert="horz" lIns="162553" tIns="81276" rIns="162553" bIns="81276" rtlCol="0" anchor="ctr">
            <a:norm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104" y="3949384"/>
            <a:ext cx="10369868" cy="11170328"/>
          </a:xfrm>
          <a:prstGeom prst="rect">
            <a:avLst/>
          </a:prstGeom>
        </p:spPr>
        <p:txBody>
          <a:bodyPr vert="horz" lIns="162553" tIns="81276" rIns="162553" bIns="81276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76104" y="15687826"/>
            <a:ext cx="2688484" cy="901149"/>
          </a:xfrm>
          <a:prstGeom prst="rect">
            <a:avLst/>
          </a:prstGeom>
        </p:spPr>
        <p:txBody>
          <a:bodyPr vert="horz" lIns="162553" tIns="81276" rIns="162553" bIns="81276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36709" y="15687826"/>
            <a:ext cx="3648657" cy="901149"/>
          </a:xfrm>
          <a:prstGeom prst="rect">
            <a:avLst/>
          </a:prstGeom>
        </p:spPr>
        <p:txBody>
          <a:bodyPr vert="horz" lIns="162553" tIns="81276" rIns="162553" bIns="81276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7487" y="15687826"/>
            <a:ext cx="2688484" cy="901149"/>
          </a:xfrm>
          <a:prstGeom prst="rect">
            <a:avLst/>
          </a:prstGeom>
        </p:spPr>
        <p:txBody>
          <a:bodyPr vert="horz" lIns="162553" tIns="81276" rIns="162553" bIns="81276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74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2764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3" indent="-609573" algn="l" defTabSz="812764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742" indent="-507978" algn="l" defTabSz="812764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812764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812764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812764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3" y="6993"/>
            <a:ext cx="11512687" cy="1690727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1EC6CBA-A0AD-A851-AD2B-45474A29A38E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349C37A-B36E-E7F4-A0D2-F0447DFD160E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D84B346-F7FC-E064-98E0-7B582EB6C978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131C270-D1AD-0106-9689-F2993C3A37D6}"/>
              </a:ext>
            </a:extLst>
          </p:cNvPr>
          <p:cNvSpPr/>
          <p:nvPr/>
        </p:nvSpPr>
        <p:spPr>
          <a:xfrm>
            <a:off x="8971332" y="792582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D6087C8-384D-C754-DB70-795BA15B5A72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DC0EADC-EBC2-6357-4E62-9396056C45B9}"/>
              </a:ext>
            </a:extLst>
          </p:cNvPr>
          <p:cNvSpPr/>
          <p:nvPr/>
        </p:nvSpPr>
        <p:spPr>
          <a:xfrm>
            <a:off x="6827613" y="438168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4097393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7004"/>
            <a:ext cx="11519028" cy="1691658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5984DA9-FAAB-EFF2-D57B-11AD0FCA6BCA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9E61E73-EB75-F3BB-FB88-E6C1B93F50F9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94B3356-559F-8B67-B032-95957BC2FD48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EC2D6F6-0168-4D34-C127-C33B9AC24544}"/>
              </a:ext>
            </a:extLst>
          </p:cNvPr>
          <p:cNvSpPr/>
          <p:nvPr/>
        </p:nvSpPr>
        <p:spPr>
          <a:xfrm>
            <a:off x="8971332" y="792582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0AC9AF6-C940-11AE-2014-AF0BF3904DD8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027EA39-9862-F4AA-CCBF-69526546F217}"/>
              </a:ext>
            </a:extLst>
          </p:cNvPr>
          <p:cNvSpPr/>
          <p:nvPr/>
        </p:nvSpPr>
        <p:spPr>
          <a:xfrm>
            <a:off x="6827613" y="438168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42119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6" y="2332"/>
            <a:ext cx="11517799" cy="1691478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42D74E4-3618-507E-0668-8EFB08132703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003A18D-9CB6-C0BC-C247-5B877494ADD0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E7457C-14AC-2FCF-C78A-3BF1F93CE1DB}"/>
              </a:ext>
            </a:extLst>
          </p:cNvPr>
          <p:cNvSpPr/>
          <p:nvPr/>
        </p:nvSpPr>
        <p:spPr>
          <a:xfrm>
            <a:off x="5787159" y="14537876"/>
            <a:ext cx="5076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217717</a:t>
            </a:r>
          </a:p>
          <a:p>
            <a:pPr algn="ctr"/>
            <a:r>
              <a:rPr lang="de-DE" dirty="0"/>
              <a:t>141x50</a:t>
            </a:r>
          </a:p>
          <a:p>
            <a:pPr algn="ctr"/>
            <a:r>
              <a:rPr lang="de-DE" dirty="0"/>
              <a:t>Muss rechts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2C7A4A0-B5C9-7A63-66F5-CE2A1B4F3EB2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3EABD73-6A86-E9E2-DFA2-53EC19D41BDA}"/>
              </a:ext>
            </a:extLst>
          </p:cNvPr>
          <p:cNvSpPr/>
          <p:nvPr/>
        </p:nvSpPr>
        <p:spPr>
          <a:xfrm>
            <a:off x="8971332" y="792582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22239CF-D070-8C55-C175-A95FCB0A2EA0}"/>
              </a:ext>
            </a:extLst>
          </p:cNvPr>
          <p:cNvSpPr/>
          <p:nvPr/>
        </p:nvSpPr>
        <p:spPr>
          <a:xfrm>
            <a:off x="6827613" y="792582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B005DB0-7846-9B41-F725-5EA46CD0AD1D}"/>
              </a:ext>
            </a:extLst>
          </p:cNvPr>
          <p:cNvSpPr/>
          <p:nvPr/>
        </p:nvSpPr>
        <p:spPr>
          <a:xfrm>
            <a:off x="6827613" y="438168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465682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6" y="2332"/>
            <a:ext cx="11517799" cy="1691478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5FDA99E-C7F1-8079-8EF7-B47273317BC6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8B0A758-FB5F-8AC0-93F6-18CCD4D506A1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6B9BA-0143-3BE1-E9D1-793F234EEA3B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DA871A3-8C70-1DF5-9C9A-E7310E21DAD7}"/>
              </a:ext>
            </a:extLst>
          </p:cNvPr>
          <p:cNvSpPr/>
          <p:nvPr/>
        </p:nvSpPr>
        <p:spPr>
          <a:xfrm>
            <a:off x="8971332" y="792582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616A58D-893F-5E51-C117-1B38734ED930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1EC7B35-26AA-B45C-2AD9-06387321596E}"/>
              </a:ext>
            </a:extLst>
          </p:cNvPr>
          <p:cNvSpPr/>
          <p:nvPr/>
        </p:nvSpPr>
        <p:spPr>
          <a:xfrm>
            <a:off x="6827613" y="438168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245346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7" y="2332"/>
            <a:ext cx="11519027" cy="1691658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55832BD-3492-A987-E5AB-DC346544AA6D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0F9B606-40A2-E357-3030-50A4A31896A5}"/>
              </a:ext>
            </a:extLst>
          </p:cNvPr>
          <p:cNvSpPr/>
          <p:nvPr/>
        </p:nvSpPr>
        <p:spPr>
          <a:xfrm>
            <a:off x="9120782" y="35598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6FA1B26-C19F-1ACE-200E-1598C5685AD2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369FF35-DEEC-D4B6-F91B-FD05174F3E9F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F433F6-38EF-C423-1850-F88015641D03}"/>
              </a:ext>
            </a:extLst>
          </p:cNvPr>
          <p:cNvSpPr/>
          <p:nvPr/>
        </p:nvSpPr>
        <p:spPr>
          <a:xfrm>
            <a:off x="8971332" y="792582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4FAEB4A-FCBF-8780-85DD-4E89689DEB4D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E8116EB-11B0-6DBF-170F-302979F7571E}"/>
              </a:ext>
            </a:extLst>
          </p:cNvPr>
          <p:cNvSpPr/>
          <p:nvPr/>
        </p:nvSpPr>
        <p:spPr>
          <a:xfrm>
            <a:off x="6827613" y="438168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023125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2332"/>
            <a:ext cx="11519027" cy="1691658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27C16A6-A774-F516-2D0A-EDC9129BD68D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28451E2-3AF1-AD6C-4C03-497E3CBE9BB1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8E3EDE5-92E1-45AE-F895-2E8D9ED30669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69F29C-150C-AFCD-F748-FC9944EBCB03}"/>
              </a:ext>
            </a:extLst>
          </p:cNvPr>
          <p:cNvSpPr/>
          <p:nvPr/>
        </p:nvSpPr>
        <p:spPr>
          <a:xfrm>
            <a:off x="8971332" y="792582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DBC0575-8F9B-273C-5A1A-CA569C5F17C6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461AA05-5F5A-7534-B6F6-A7B85839BD83}"/>
              </a:ext>
            </a:extLst>
          </p:cNvPr>
          <p:cNvSpPr/>
          <p:nvPr/>
        </p:nvSpPr>
        <p:spPr>
          <a:xfrm>
            <a:off x="6827613" y="438168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632695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20" y="11109"/>
            <a:ext cx="11516234" cy="1691248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D7A48C6-43D6-AD73-2B10-8ECC14B58C04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BDA2347-AB4E-1ACE-6E87-7983067BF429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297243A-E7C8-E36A-C8DB-A87BA9A72ED8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5D52F67-423B-FF26-9419-FDD7202F869A}"/>
              </a:ext>
            </a:extLst>
          </p:cNvPr>
          <p:cNvSpPr/>
          <p:nvPr/>
        </p:nvSpPr>
        <p:spPr>
          <a:xfrm>
            <a:off x="8971332" y="792582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CD34E91-4EBE-D0F9-B7DB-D260F00E3382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7A6AD0C-3803-5D22-64B7-DBB6B826A2AB}"/>
              </a:ext>
            </a:extLst>
          </p:cNvPr>
          <p:cNvSpPr/>
          <p:nvPr/>
        </p:nvSpPr>
        <p:spPr>
          <a:xfrm>
            <a:off x="6827613" y="438168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14358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02" y="5006"/>
            <a:ext cx="11516234" cy="1691248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8467C91-8E41-5A4A-C7A4-BA9CF36AC478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B3C55AA-AD66-F3B9-515D-D04C474055FF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BE8F27A-816C-8686-7447-90D934057F5C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E7CB02E-71B9-6DEC-60F5-A28BB938D042}"/>
              </a:ext>
            </a:extLst>
          </p:cNvPr>
          <p:cNvSpPr/>
          <p:nvPr/>
        </p:nvSpPr>
        <p:spPr>
          <a:xfrm>
            <a:off x="8971332" y="792582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1C2D817-9F05-F87B-EC38-49B3EAA2784B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25A42E3-E8B7-E91B-B690-968E084FB176}"/>
              </a:ext>
            </a:extLst>
          </p:cNvPr>
          <p:cNvSpPr/>
          <p:nvPr/>
        </p:nvSpPr>
        <p:spPr>
          <a:xfrm>
            <a:off x="6827613" y="438168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319975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6" y="6993"/>
            <a:ext cx="11512685" cy="1690727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70FAD83-EDF3-29EE-F97A-7CA51A1ABAFB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1668515-512C-753D-7D75-852548958B45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27DAC33-72A6-C7D6-F108-5113164C6DA4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4FB2DB4-C884-AD18-2ACD-8FD1A6C9E72E}"/>
              </a:ext>
            </a:extLst>
          </p:cNvPr>
          <p:cNvSpPr/>
          <p:nvPr/>
        </p:nvSpPr>
        <p:spPr>
          <a:xfrm>
            <a:off x="8971332" y="792582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4A3E9E0-EACF-D6D7-42AD-E244C5B627CA}"/>
              </a:ext>
            </a:extLst>
          </p:cNvPr>
          <p:cNvSpPr/>
          <p:nvPr/>
        </p:nvSpPr>
        <p:spPr>
          <a:xfrm>
            <a:off x="3732447" y="6010315"/>
            <a:ext cx="2988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217796</a:t>
            </a:r>
          </a:p>
          <a:p>
            <a:pPr algn="ctr"/>
            <a:r>
              <a:rPr lang="de-DE" dirty="0"/>
              <a:t>83x50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EC3C9F9-367F-DE6D-1C3A-9D6F2A77240D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CFE122-7311-1E4C-DF74-F05BA96F5F76}"/>
              </a:ext>
            </a:extLst>
          </p:cNvPr>
          <p:cNvSpPr/>
          <p:nvPr/>
        </p:nvSpPr>
        <p:spPr>
          <a:xfrm>
            <a:off x="6827613" y="438168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17949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5" y="6994"/>
            <a:ext cx="11512685" cy="1690727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D600C1F-A6AC-BDAB-6CE3-C9F7EE68B878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5A50E70-038E-84A5-317B-934A9CA1E381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D8AE718-2A1A-E19F-24C7-8E947052DFDA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347B902-076D-E621-593F-5C154D79E2E6}"/>
              </a:ext>
            </a:extLst>
          </p:cNvPr>
          <p:cNvSpPr/>
          <p:nvPr/>
        </p:nvSpPr>
        <p:spPr>
          <a:xfrm>
            <a:off x="8971332" y="792582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B85742-CED2-BD92-0E2C-B86E3226AE5E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5AA5963-4CD3-1A79-1DF2-184A638C1C2B}"/>
              </a:ext>
            </a:extLst>
          </p:cNvPr>
          <p:cNvSpPr/>
          <p:nvPr/>
        </p:nvSpPr>
        <p:spPr>
          <a:xfrm>
            <a:off x="6827613" y="438168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89552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4" y="6993"/>
            <a:ext cx="11512683" cy="1690727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E37AFE4-0D78-2BC3-0A0F-8C926CDC7074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23B6524-C99B-9284-4167-0EA381BAEE9D}"/>
              </a:ext>
            </a:extLst>
          </p:cNvPr>
          <p:cNvSpPr/>
          <p:nvPr/>
        </p:nvSpPr>
        <p:spPr>
          <a:xfrm>
            <a:off x="9120782" y="35598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F239763-063D-22EB-A633-FFDEC35AAF45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06844AA-A5FC-A214-9425-1D25D7B55EDB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4288331-1381-B234-1B0F-B4EAF9DF482B}"/>
              </a:ext>
            </a:extLst>
          </p:cNvPr>
          <p:cNvSpPr/>
          <p:nvPr/>
        </p:nvSpPr>
        <p:spPr>
          <a:xfrm>
            <a:off x="8971332" y="792582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12A8D00-A6A9-DBD5-DED3-794F506A87E0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27E04E6-5CA2-896A-DB28-8B56E4BA4D5E}"/>
              </a:ext>
            </a:extLst>
          </p:cNvPr>
          <p:cNvSpPr/>
          <p:nvPr/>
        </p:nvSpPr>
        <p:spPr>
          <a:xfrm>
            <a:off x="6827613" y="438168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0299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3" y="6993"/>
            <a:ext cx="11512683" cy="1690727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9646D51-B99E-CCE2-2917-41923D6750E3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8D1C949-6648-19D2-8D90-E727EA813B93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C4D0E4A-CBE8-CA1C-BD03-D919DB09EF38}"/>
              </a:ext>
            </a:extLst>
          </p:cNvPr>
          <p:cNvSpPr/>
          <p:nvPr/>
        </p:nvSpPr>
        <p:spPr>
          <a:xfrm>
            <a:off x="8971332" y="792582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8307708-34FE-1108-CFC0-F578B5FDB117}"/>
              </a:ext>
            </a:extLst>
          </p:cNvPr>
          <p:cNvSpPr/>
          <p:nvPr/>
        </p:nvSpPr>
        <p:spPr>
          <a:xfrm>
            <a:off x="3732447" y="6010315"/>
            <a:ext cx="2988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217796</a:t>
            </a:r>
          </a:p>
          <a:p>
            <a:pPr algn="ctr"/>
            <a:r>
              <a:rPr lang="de-DE" dirty="0"/>
              <a:t>83x50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E39DBC0-3370-92B6-8568-C1A4F8EA8382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0032D30-1D06-9DCF-8DB6-B51C7224353A}"/>
              </a:ext>
            </a:extLst>
          </p:cNvPr>
          <p:cNvSpPr/>
          <p:nvPr/>
        </p:nvSpPr>
        <p:spPr>
          <a:xfrm>
            <a:off x="6827613" y="438168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95520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3" y="-8684"/>
            <a:ext cx="11512683" cy="1690727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4341723-F143-F6E0-AAC7-02F50C5FD1D9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6BF32B1-9050-6862-ACDE-D2A0AB56C4A3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73E13D5-60AC-75A7-DB54-9118149C0175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EAB96A1-18A6-3CB8-515C-60CBB2C9BFB2}"/>
              </a:ext>
            </a:extLst>
          </p:cNvPr>
          <p:cNvSpPr/>
          <p:nvPr/>
        </p:nvSpPr>
        <p:spPr>
          <a:xfrm>
            <a:off x="8971332" y="792582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DD419D7-E4A1-625E-321B-250C8D5C0F06}"/>
              </a:ext>
            </a:extLst>
          </p:cNvPr>
          <p:cNvSpPr/>
          <p:nvPr/>
        </p:nvSpPr>
        <p:spPr>
          <a:xfrm>
            <a:off x="3732447" y="6010315"/>
            <a:ext cx="2988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217796</a:t>
            </a:r>
          </a:p>
          <a:p>
            <a:pPr algn="ctr"/>
            <a:r>
              <a:rPr lang="de-DE" dirty="0"/>
              <a:t>83x50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FDF1C5E-DA4E-47F7-3D15-31BF47911D2B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6973BAE-F98A-7633-72A4-BACCE793E96B}"/>
              </a:ext>
            </a:extLst>
          </p:cNvPr>
          <p:cNvSpPr/>
          <p:nvPr/>
        </p:nvSpPr>
        <p:spPr>
          <a:xfrm>
            <a:off x="6827613" y="438168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381663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5" y="2332"/>
            <a:ext cx="11519029" cy="1691658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C7B985B-5670-66F9-3B05-7E3879BD22B6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B458F67-6AF0-8EA5-2FEB-07F8229D224E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2D9C033-B010-305A-774A-1321C51B52A6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0CC5FC-A7E6-AFC6-C7EF-22AC1811C521}"/>
              </a:ext>
            </a:extLst>
          </p:cNvPr>
          <p:cNvSpPr/>
          <p:nvPr/>
        </p:nvSpPr>
        <p:spPr>
          <a:xfrm>
            <a:off x="8971332" y="792582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F4EBD46-088D-56E7-F1B6-2228121162A4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51C6AD5-E835-A2FF-2DF5-CA30E9F6D060}"/>
              </a:ext>
            </a:extLst>
          </p:cNvPr>
          <p:cNvSpPr/>
          <p:nvPr/>
        </p:nvSpPr>
        <p:spPr>
          <a:xfrm>
            <a:off x="6827613" y="438168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91101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2332"/>
            <a:ext cx="11519029" cy="1691658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257F1C0-A2D9-DA0E-D7BC-A7CE1C49FAD4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77B0919-DE96-CCAE-A12E-E71489AF8595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F09F1F1-708B-DA59-7B63-8D9EC11E5804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D2B4D3B-4034-E366-02A7-1DDBB6E917FB}"/>
              </a:ext>
            </a:extLst>
          </p:cNvPr>
          <p:cNvSpPr/>
          <p:nvPr/>
        </p:nvSpPr>
        <p:spPr>
          <a:xfrm>
            <a:off x="8971332" y="792582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29A55E-D6E6-5424-82AD-E3B8B6883804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EC4A59D-C7D2-DB2F-605A-BB960E0545BF}"/>
              </a:ext>
            </a:extLst>
          </p:cNvPr>
          <p:cNvSpPr/>
          <p:nvPr/>
        </p:nvSpPr>
        <p:spPr>
          <a:xfrm>
            <a:off x="6827613" y="438168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48838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2332"/>
            <a:ext cx="11519028" cy="1691658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520EC74-24F1-4FC8-67F5-6C30026C6838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6DB6392-90AB-8723-2D00-F9A180C71C19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B79683F-DA21-2AEF-1A48-D4064C20BDB7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33ABE26-C070-0959-4E5A-DE78122D2A5A}"/>
              </a:ext>
            </a:extLst>
          </p:cNvPr>
          <p:cNvSpPr/>
          <p:nvPr/>
        </p:nvSpPr>
        <p:spPr>
          <a:xfrm>
            <a:off x="8971332" y="792582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5870AA3-4576-AC91-8430-5C6B4809A95C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185C0BB-FB77-2EF0-CE13-CC9484E61F0D}"/>
              </a:ext>
            </a:extLst>
          </p:cNvPr>
          <p:cNvSpPr/>
          <p:nvPr/>
        </p:nvSpPr>
        <p:spPr>
          <a:xfrm>
            <a:off x="6827613" y="438168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526896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Macintosh PowerPoint</Application>
  <PresentationFormat>Benutzerdefiniert</PresentationFormat>
  <Paragraphs>235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Welldone Media GmbH</dc:creator>
  <cp:lastModifiedBy>Marketing Bronxcolors</cp:lastModifiedBy>
  <cp:revision>319</cp:revision>
  <cp:lastPrinted>2016-09-12T15:13:35Z</cp:lastPrinted>
  <dcterms:created xsi:type="dcterms:W3CDTF">2016-09-12T13:14:22Z</dcterms:created>
  <dcterms:modified xsi:type="dcterms:W3CDTF">2023-11-06T15:57:43Z</dcterms:modified>
</cp:coreProperties>
</file>