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9" r:id="rId4"/>
    <p:sldId id="262" r:id="rId5"/>
    <p:sldId id="263" r:id="rId6"/>
    <p:sldId id="264" r:id="rId7"/>
    <p:sldId id="271" r:id="rId8"/>
    <p:sldId id="266" r:id="rId9"/>
    <p:sldId id="267" r:id="rId10"/>
    <p:sldId id="268" r:id="rId11"/>
    <p:sldId id="274" r:id="rId12"/>
    <p:sldId id="275" r:id="rId13"/>
    <p:sldId id="269" r:id="rId14"/>
    <p:sldId id="270" r:id="rId15"/>
    <p:sldId id="272" r:id="rId16"/>
    <p:sldId id="273" r:id="rId17"/>
  </p:sldIdLst>
  <p:sldSz cx="11522075" cy="16925925"/>
  <p:notesSz cx="9144000" cy="6858000"/>
  <p:defaultTextStyle>
    <a:defPPr>
      <a:defRPr lang="de-DE"/>
    </a:defPPr>
    <a:lvl1pPr marL="0" algn="l" defTabSz="812764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1pPr>
    <a:lvl2pPr marL="812764" algn="l" defTabSz="812764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2pPr>
    <a:lvl3pPr marL="1625529" algn="l" defTabSz="812764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3pPr>
    <a:lvl4pPr marL="2438293" algn="l" defTabSz="812764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4pPr>
    <a:lvl5pPr marL="3251058" algn="l" defTabSz="812764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5pPr>
    <a:lvl6pPr marL="4063822" algn="l" defTabSz="812764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6pPr>
    <a:lvl7pPr marL="4876587" algn="l" defTabSz="812764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7pPr>
    <a:lvl8pPr marL="5689351" algn="l" defTabSz="812764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8pPr>
    <a:lvl9pPr marL="6502116" algn="l" defTabSz="812764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331">
          <p15:clr>
            <a:srgbClr val="A4A3A4"/>
          </p15:clr>
        </p15:guide>
        <p15:guide id="2" pos="362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01" autoAdjust="0"/>
    <p:restoredTop sz="94680" autoAdjust="0"/>
  </p:normalViewPr>
  <p:slideViewPr>
    <p:cSldViewPr snapToGrid="0" snapToObjects="1">
      <p:cViewPr varScale="1">
        <p:scale>
          <a:sx n="85" d="100"/>
          <a:sy n="85" d="100"/>
        </p:scale>
        <p:origin x="2768" y="216"/>
      </p:cViewPr>
      <p:guideLst>
        <p:guide orient="horz" pos="5331"/>
        <p:guide pos="362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64156" y="5258009"/>
            <a:ext cx="9793764" cy="3628103"/>
          </a:xfrm>
        </p:spPr>
        <p:txBody>
          <a:bodyPr/>
          <a:lstStyle/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728311" y="9591358"/>
            <a:ext cx="8065453" cy="432551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8127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255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382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510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638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765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6893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021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CH"/>
              <a:t>Master-Untertitelformat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DE984-4B2E-8643-A3D8-AF63364009CD}" type="datetimeFigureOut">
              <a:rPr lang="de-DE" smtClean="0"/>
              <a:t>06.11.23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91E0-26CB-CF47-BAA6-12A8CD3664B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4081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DE984-4B2E-8643-A3D8-AF63364009CD}" type="datetimeFigureOut">
              <a:rPr lang="de-DE" smtClean="0"/>
              <a:t>06.11.23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91E0-26CB-CF47-BAA6-12A8CD3664B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4620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10525896" y="1673005"/>
            <a:ext cx="3266589" cy="35642392"/>
          </a:xfrm>
        </p:spPr>
        <p:txBody>
          <a:bodyPr vert="eaVert"/>
          <a:lstStyle/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726131" y="1673005"/>
            <a:ext cx="9607730" cy="35642392"/>
          </a:xfrm>
        </p:spPr>
        <p:txBody>
          <a:bodyPr vert="eaVert"/>
          <a:lstStyle/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DE984-4B2E-8643-A3D8-AF63364009CD}" type="datetimeFigureOut">
              <a:rPr lang="de-DE" smtClean="0"/>
              <a:t>06.11.23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91E0-26CB-CF47-BAA6-12A8CD3664B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485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DE984-4B2E-8643-A3D8-AF63364009CD}" type="datetimeFigureOut">
              <a:rPr lang="de-DE" smtClean="0"/>
              <a:t>06.11.23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91E0-26CB-CF47-BAA6-12A8CD3664B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6410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0164" y="10876475"/>
            <a:ext cx="9793764" cy="3361677"/>
          </a:xfrm>
        </p:spPr>
        <p:txBody>
          <a:bodyPr anchor="t"/>
          <a:lstStyle>
            <a:lvl1pPr algn="l">
              <a:defRPr sz="7100" b="1" cap="all"/>
            </a:lvl1pPr>
          </a:lstStyle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10164" y="7173930"/>
            <a:ext cx="9793764" cy="3702545"/>
          </a:xfrm>
        </p:spPr>
        <p:txBody>
          <a:bodyPr anchor="b"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812764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 marL="1625529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3pPr>
            <a:lvl4pPr marL="2438293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4pPr>
            <a:lvl5pPr marL="3251058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5pPr>
            <a:lvl6pPr marL="4063822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6pPr>
            <a:lvl7pPr marL="4876587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7pPr>
            <a:lvl8pPr marL="5689351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8pPr>
            <a:lvl9pPr marL="6502116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CH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DE984-4B2E-8643-A3D8-AF63364009CD}" type="datetimeFigureOut">
              <a:rPr lang="de-DE" smtClean="0"/>
              <a:t>06.11.23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91E0-26CB-CF47-BAA6-12A8CD3664B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90811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26132" y="9748079"/>
            <a:ext cx="6437159" cy="27567317"/>
          </a:xfrm>
        </p:spPr>
        <p:txBody>
          <a:bodyPr/>
          <a:lstStyle>
            <a:lvl1pPr>
              <a:defRPr sz="5000"/>
            </a:lvl1pPr>
            <a:lvl2pPr>
              <a:defRPr sz="43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7355326" y="9748079"/>
            <a:ext cx="6437159" cy="27567317"/>
          </a:xfrm>
        </p:spPr>
        <p:txBody>
          <a:bodyPr/>
          <a:lstStyle>
            <a:lvl1pPr>
              <a:defRPr sz="5000"/>
            </a:lvl1pPr>
            <a:lvl2pPr>
              <a:defRPr sz="43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DE984-4B2E-8643-A3D8-AF63364009CD}" type="datetimeFigureOut">
              <a:rPr lang="de-DE" smtClean="0"/>
              <a:t>06.11.23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91E0-26CB-CF47-BAA6-12A8CD3664B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8073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6104" y="677822"/>
            <a:ext cx="10369868" cy="2820988"/>
          </a:xfrm>
        </p:spPr>
        <p:txBody>
          <a:bodyPr/>
          <a:lstStyle>
            <a:lvl1pPr>
              <a:defRPr/>
            </a:lvl1pPr>
          </a:lstStyle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76104" y="3788744"/>
            <a:ext cx="5090917" cy="1578968"/>
          </a:xfrm>
        </p:spPr>
        <p:txBody>
          <a:bodyPr anchor="b"/>
          <a:lstStyle>
            <a:lvl1pPr marL="0" indent="0">
              <a:buNone/>
              <a:defRPr sz="4300" b="1"/>
            </a:lvl1pPr>
            <a:lvl2pPr marL="812764" indent="0">
              <a:buNone/>
              <a:defRPr sz="3600" b="1"/>
            </a:lvl2pPr>
            <a:lvl3pPr marL="1625529" indent="0">
              <a:buNone/>
              <a:defRPr sz="3200" b="1"/>
            </a:lvl3pPr>
            <a:lvl4pPr marL="2438293" indent="0">
              <a:buNone/>
              <a:defRPr sz="2800" b="1"/>
            </a:lvl4pPr>
            <a:lvl5pPr marL="3251058" indent="0">
              <a:buNone/>
              <a:defRPr sz="2800" b="1"/>
            </a:lvl5pPr>
            <a:lvl6pPr marL="4063822" indent="0">
              <a:buNone/>
              <a:defRPr sz="2800" b="1"/>
            </a:lvl6pPr>
            <a:lvl7pPr marL="4876587" indent="0">
              <a:buNone/>
              <a:defRPr sz="2800" b="1"/>
            </a:lvl7pPr>
            <a:lvl8pPr marL="5689351" indent="0">
              <a:buNone/>
              <a:defRPr sz="2800" b="1"/>
            </a:lvl8pPr>
            <a:lvl9pPr marL="6502116" indent="0">
              <a:buNone/>
              <a:defRPr sz="2800" b="1"/>
            </a:lvl9pPr>
          </a:lstStyle>
          <a:p>
            <a:pPr lvl="0"/>
            <a:r>
              <a:rPr lang="de-CH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76104" y="5367712"/>
            <a:ext cx="5090917" cy="9751998"/>
          </a:xfrm>
        </p:spPr>
        <p:txBody>
          <a:bodyPr/>
          <a:lstStyle>
            <a:lvl1pPr>
              <a:defRPr sz="4300"/>
            </a:lvl1pPr>
            <a:lvl2pPr>
              <a:defRPr sz="36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853055" y="3788744"/>
            <a:ext cx="5092917" cy="1578968"/>
          </a:xfrm>
        </p:spPr>
        <p:txBody>
          <a:bodyPr anchor="b"/>
          <a:lstStyle>
            <a:lvl1pPr marL="0" indent="0">
              <a:buNone/>
              <a:defRPr sz="4300" b="1"/>
            </a:lvl1pPr>
            <a:lvl2pPr marL="812764" indent="0">
              <a:buNone/>
              <a:defRPr sz="3600" b="1"/>
            </a:lvl2pPr>
            <a:lvl3pPr marL="1625529" indent="0">
              <a:buNone/>
              <a:defRPr sz="3200" b="1"/>
            </a:lvl3pPr>
            <a:lvl4pPr marL="2438293" indent="0">
              <a:buNone/>
              <a:defRPr sz="2800" b="1"/>
            </a:lvl4pPr>
            <a:lvl5pPr marL="3251058" indent="0">
              <a:buNone/>
              <a:defRPr sz="2800" b="1"/>
            </a:lvl5pPr>
            <a:lvl6pPr marL="4063822" indent="0">
              <a:buNone/>
              <a:defRPr sz="2800" b="1"/>
            </a:lvl6pPr>
            <a:lvl7pPr marL="4876587" indent="0">
              <a:buNone/>
              <a:defRPr sz="2800" b="1"/>
            </a:lvl7pPr>
            <a:lvl8pPr marL="5689351" indent="0">
              <a:buNone/>
              <a:defRPr sz="2800" b="1"/>
            </a:lvl8pPr>
            <a:lvl9pPr marL="6502116" indent="0">
              <a:buNone/>
              <a:defRPr sz="2800" b="1"/>
            </a:lvl9pPr>
          </a:lstStyle>
          <a:p>
            <a:pPr lvl="0"/>
            <a:r>
              <a:rPr lang="de-CH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853055" y="5367712"/>
            <a:ext cx="5092917" cy="9751998"/>
          </a:xfrm>
        </p:spPr>
        <p:txBody>
          <a:bodyPr/>
          <a:lstStyle>
            <a:lvl1pPr>
              <a:defRPr sz="4300"/>
            </a:lvl1pPr>
            <a:lvl2pPr>
              <a:defRPr sz="36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DE984-4B2E-8643-A3D8-AF63364009CD}" type="datetimeFigureOut">
              <a:rPr lang="de-DE" smtClean="0"/>
              <a:t>06.11.23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91E0-26CB-CF47-BAA6-12A8CD3664B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879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DE984-4B2E-8643-A3D8-AF63364009CD}" type="datetimeFigureOut">
              <a:rPr lang="de-DE" smtClean="0"/>
              <a:t>06.11.23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91E0-26CB-CF47-BAA6-12A8CD3664B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0296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DE984-4B2E-8643-A3D8-AF63364009CD}" type="datetimeFigureOut">
              <a:rPr lang="de-DE" smtClean="0"/>
              <a:t>06.11.23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91E0-26CB-CF47-BAA6-12A8CD3664B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57769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6105" y="673903"/>
            <a:ext cx="3790683" cy="2868004"/>
          </a:xfrm>
        </p:spPr>
        <p:txBody>
          <a:bodyPr anchor="b"/>
          <a:lstStyle>
            <a:lvl1pPr algn="l">
              <a:defRPr sz="3600" b="1"/>
            </a:lvl1pPr>
          </a:lstStyle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04811" y="673904"/>
            <a:ext cx="6441160" cy="14445808"/>
          </a:xfrm>
        </p:spPr>
        <p:txBody>
          <a:bodyPr/>
          <a:lstStyle>
            <a:lvl1pPr>
              <a:defRPr sz="5700"/>
            </a:lvl1pPr>
            <a:lvl2pPr>
              <a:defRPr sz="5000"/>
            </a:lvl2pPr>
            <a:lvl3pPr>
              <a:defRPr sz="43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76105" y="3541908"/>
            <a:ext cx="3790683" cy="11577804"/>
          </a:xfrm>
        </p:spPr>
        <p:txBody>
          <a:bodyPr/>
          <a:lstStyle>
            <a:lvl1pPr marL="0" indent="0">
              <a:buNone/>
              <a:defRPr sz="2500"/>
            </a:lvl1pPr>
            <a:lvl2pPr marL="812764" indent="0">
              <a:buNone/>
              <a:defRPr sz="2100"/>
            </a:lvl2pPr>
            <a:lvl3pPr marL="1625529" indent="0">
              <a:buNone/>
              <a:defRPr sz="1800"/>
            </a:lvl3pPr>
            <a:lvl4pPr marL="2438293" indent="0">
              <a:buNone/>
              <a:defRPr sz="1600"/>
            </a:lvl4pPr>
            <a:lvl5pPr marL="3251058" indent="0">
              <a:buNone/>
              <a:defRPr sz="1600"/>
            </a:lvl5pPr>
            <a:lvl6pPr marL="4063822" indent="0">
              <a:buNone/>
              <a:defRPr sz="1600"/>
            </a:lvl6pPr>
            <a:lvl7pPr marL="4876587" indent="0">
              <a:buNone/>
              <a:defRPr sz="1600"/>
            </a:lvl7pPr>
            <a:lvl8pPr marL="5689351" indent="0">
              <a:buNone/>
              <a:defRPr sz="1600"/>
            </a:lvl8pPr>
            <a:lvl9pPr marL="6502116" indent="0">
              <a:buNone/>
              <a:defRPr sz="1600"/>
            </a:lvl9pPr>
          </a:lstStyle>
          <a:p>
            <a:pPr lvl="0"/>
            <a:r>
              <a:rPr lang="de-CH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DE984-4B2E-8643-A3D8-AF63364009CD}" type="datetimeFigureOut">
              <a:rPr lang="de-DE" smtClean="0"/>
              <a:t>06.11.23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91E0-26CB-CF47-BAA6-12A8CD3664B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8573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58407" y="11848147"/>
            <a:ext cx="6913245" cy="1398741"/>
          </a:xfrm>
        </p:spPr>
        <p:txBody>
          <a:bodyPr anchor="b"/>
          <a:lstStyle>
            <a:lvl1pPr algn="l">
              <a:defRPr sz="3600" b="1"/>
            </a:lvl1pPr>
          </a:lstStyle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258407" y="1512363"/>
            <a:ext cx="6913245" cy="10155555"/>
          </a:xfrm>
        </p:spPr>
        <p:txBody>
          <a:bodyPr/>
          <a:lstStyle>
            <a:lvl1pPr marL="0" indent="0">
              <a:buNone/>
              <a:defRPr sz="5700"/>
            </a:lvl1pPr>
            <a:lvl2pPr marL="812764" indent="0">
              <a:buNone/>
              <a:defRPr sz="5000"/>
            </a:lvl2pPr>
            <a:lvl3pPr marL="1625529" indent="0">
              <a:buNone/>
              <a:defRPr sz="4300"/>
            </a:lvl3pPr>
            <a:lvl4pPr marL="2438293" indent="0">
              <a:buNone/>
              <a:defRPr sz="3600"/>
            </a:lvl4pPr>
            <a:lvl5pPr marL="3251058" indent="0">
              <a:buNone/>
              <a:defRPr sz="3600"/>
            </a:lvl5pPr>
            <a:lvl6pPr marL="4063822" indent="0">
              <a:buNone/>
              <a:defRPr sz="3600"/>
            </a:lvl6pPr>
            <a:lvl7pPr marL="4876587" indent="0">
              <a:buNone/>
              <a:defRPr sz="3600"/>
            </a:lvl7pPr>
            <a:lvl8pPr marL="5689351" indent="0">
              <a:buNone/>
              <a:defRPr sz="3600"/>
            </a:lvl8pPr>
            <a:lvl9pPr marL="6502116" indent="0">
              <a:buNone/>
              <a:defRPr sz="36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258407" y="13246888"/>
            <a:ext cx="6913245" cy="1986444"/>
          </a:xfrm>
        </p:spPr>
        <p:txBody>
          <a:bodyPr/>
          <a:lstStyle>
            <a:lvl1pPr marL="0" indent="0">
              <a:buNone/>
              <a:defRPr sz="2500"/>
            </a:lvl1pPr>
            <a:lvl2pPr marL="812764" indent="0">
              <a:buNone/>
              <a:defRPr sz="2100"/>
            </a:lvl2pPr>
            <a:lvl3pPr marL="1625529" indent="0">
              <a:buNone/>
              <a:defRPr sz="1800"/>
            </a:lvl3pPr>
            <a:lvl4pPr marL="2438293" indent="0">
              <a:buNone/>
              <a:defRPr sz="1600"/>
            </a:lvl4pPr>
            <a:lvl5pPr marL="3251058" indent="0">
              <a:buNone/>
              <a:defRPr sz="1600"/>
            </a:lvl5pPr>
            <a:lvl6pPr marL="4063822" indent="0">
              <a:buNone/>
              <a:defRPr sz="1600"/>
            </a:lvl6pPr>
            <a:lvl7pPr marL="4876587" indent="0">
              <a:buNone/>
              <a:defRPr sz="1600"/>
            </a:lvl7pPr>
            <a:lvl8pPr marL="5689351" indent="0">
              <a:buNone/>
              <a:defRPr sz="1600"/>
            </a:lvl8pPr>
            <a:lvl9pPr marL="6502116" indent="0">
              <a:buNone/>
              <a:defRPr sz="1600"/>
            </a:lvl9pPr>
          </a:lstStyle>
          <a:p>
            <a:pPr lvl="0"/>
            <a:r>
              <a:rPr lang="de-CH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DE984-4B2E-8643-A3D8-AF63364009CD}" type="datetimeFigureOut">
              <a:rPr lang="de-DE" smtClean="0"/>
              <a:t>06.11.23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91E0-26CB-CF47-BAA6-12A8CD3664B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2146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576104" y="677822"/>
            <a:ext cx="10369868" cy="2820988"/>
          </a:xfrm>
          <a:prstGeom prst="rect">
            <a:avLst/>
          </a:prstGeom>
        </p:spPr>
        <p:txBody>
          <a:bodyPr vert="horz" lIns="162553" tIns="81276" rIns="162553" bIns="81276" rtlCol="0" anchor="ctr">
            <a:normAutofit/>
          </a:bodyPr>
          <a:lstStyle/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76104" y="3949384"/>
            <a:ext cx="10369868" cy="11170328"/>
          </a:xfrm>
          <a:prstGeom prst="rect">
            <a:avLst/>
          </a:prstGeom>
        </p:spPr>
        <p:txBody>
          <a:bodyPr vert="horz" lIns="162553" tIns="81276" rIns="162553" bIns="81276" rtlCol="0">
            <a:normAutofit/>
          </a:bodyPr>
          <a:lstStyle/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76104" y="15687826"/>
            <a:ext cx="2688484" cy="901149"/>
          </a:xfrm>
          <a:prstGeom prst="rect">
            <a:avLst/>
          </a:prstGeom>
        </p:spPr>
        <p:txBody>
          <a:bodyPr vert="horz" lIns="162553" tIns="81276" rIns="162553" bIns="81276" rtlCol="0" anchor="ctr"/>
          <a:lstStyle>
            <a:lvl1pPr algn="l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3DE984-4B2E-8643-A3D8-AF63364009CD}" type="datetimeFigureOut">
              <a:rPr lang="de-DE" smtClean="0"/>
              <a:t>06.11.23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936709" y="15687826"/>
            <a:ext cx="3648657" cy="901149"/>
          </a:xfrm>
          <a:prstGeom prst="rect">
            <a:avLst/>
          </a:prstGeom>
        </p:spPr>
        <p:txBody>
          <a:bodyPr vert="horz" lIns="162553" tIns="81276" rIns="162553" bIns="81276" rtlCol="0" anchor="ctr"/>
          <a:lstStyle>
            <a:lvl1pPr algn="ctr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257487" y="15687826"/>
            <a:ext cx="2688484" cy="901149"/>
          </a:xfrm>
          <a:prstGeom prst="rect">
            <a:avLst/>
          </a:prstGeom>
        </p:spPr>
        <p:txBody>
          <a:bodyPr vert="horz" lIns="162553" tIns="81276" rIns="162553" bIns="81276" rtlCol="0" anchor="ctr"/>
          <a:lstStyle>
            <a:lvl1pPr algn="r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A291E0-26CB-CF47-BAA6-12A8CD3664B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11740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812764" rtl="0" eaLnBrk="1" latinLnBrk="0" hangingPunct="1">
        <a:spcBef>
          <a:spcPct val="0"/>
        </a:spcBef>
        <a:buNone/>
        <a:defRPr sz="7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09573" indent="-609573" algn="l" defTabSz="812764" rtl="0" eaLnBrk="1" latinLnBrk="0" hangingPunct="1">
        <a:spcBef>
          <a:spcPct val="20000"/>
        </a:spcBef>
        <a:buFont typeface="Arial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1pPr>
      <a:lvl2pPr marL="1320742" indent="-507978" algn="l" defTabSz="812764" rtl="0" eaLnBrk="1" latinLnBrk="0" hangingPunct="1">
        <a:spcBef>
          <a:spcPct val="20000"/>
        </a:spcBef>
        <a:buFont typeface="Arial"/>
        <a:buChar char="–"/>
        <a:defRPr sz="5000" kern="1200">
          <a:solidFill>
            <a:schemeClr val="tx1"/>
          </a:solidFill>
          <a:latin typeface="+mn-lt"/>
          <a:ea typeface="+mn-ea"/>
          <a:cs typeface="+mn-cs"/>
        </a:defRPr>
      </a:lvl2pPr>
      <a:lvl3pPr marL="2031911" indent="-406382" algn="l" defTabSz="812764" rtl="0" eaLnBrk="1" latinLnBrk="0" hangingPunct="1">
        <a:spcBef>
          <a:spcPct val="20000"/>
        </a:spcBef>
        <a:buFont typeface="Arial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2844676" indent="-406382" algn="l" defTabSz="812764" rtl="0" eaLnBrk="1" latinLnBrk="0" hangingPunct="1">
        <a:spcBef>
          <a:spcPct val="20000"/>
        </a:spcBef>
        <a:buFont typeface="Arial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440" indent="-406382" algn="l" defTabSz="812764" rtl="0" eaLnBrk="1" latinLnBrk="0" hangingPunct="1">
        <a:spcBef>
          <a:spcPct val="20000"/>
        </a:spcBef>
        <a:buFont typeface="Arial"/>
        <a:buChar char="»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470204" indent="-406382" algn="l" defTabSz="812764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282969" indent="-406382" algn="l" defTabSz="812764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095733" indent="-406382" algn="l" defTabSz="812764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6908498" indent="-406382" algn="l" defTabSz="812764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81276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2764" algn="l" defTabSz="81276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25529" algn="l" defTabSz="81276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38293" algn="l" defTabSz="81276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51058" algn="l" defTabSz="81276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63822" algn="l" defTabSz="81276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76587" algn="l" defTabSz="81276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689351" algn="l" defTabSz="81276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02116" algn="l" defTabSz="81276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5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693" y="6993"/>
            <a:ext cx="11512687" cy="16907276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986508A1-856E-BFBE-DEB1-A8BCAAFD938E}"/>
              </a:ext>
            </a:extLst>
          </p:cNvPr>
          <p:cNvSpPr/>
          <p:nvPr/>
        </p:nvSpPr>
        <p:spPr>
          <a:xfrm>
            <a:off x="8968382" y="3407473"/>
            <a:ext cx="1944000" cy="216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217643</a:t>
            </a:r>
          </a:p>
          <a:p>
            <a:pPr algn="ctr"/>
            <a:r>
              <a:rPr lang="de-DE" dirty="0"/>
              <a:t>54x60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168A9CBB-BD4E-2A44-10F3-DFD5B061996F}"/>
              </a:ext>
            </a:extLst>
          </p:cNvPr>
          <p:cNvSpPr/>
          <p:nvPr/>
        </p:nvSpPr>
        <p:spPr>
          <a:xfrm>
            <a:off x="6887573" y="2417533"/>
            <a:ext cx="1944000" cy="180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217781</a:t>
            </a:r>
          </a:p>
          <a:p>
            <a:pPr algn="ctr"/>
            <a:r>
              <a:rPr lang="de-DE" dirty="0"/>
              <a:t>54x50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CF786C05-5BFE-B949-4CDA-8CEC5E85D671}"/>
              </a:ext>
            </a:extLst>
          </p:cNvPr>
          <p:cNvSpPr/>
          <p:nvPr/>
        </p:nvSpPr>
        <p:spPr>
          <a:xfrm>
            <a:off x="6887573" y="4352562"/>
            <a:ext cx="1944000" cy="360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217807</a:t>
            </a:r>
          </a:p>
          <a:p>
            <a:pPr algn="ctr"/>
            <a:r>
              <a:rPr lang="de-DE" dirty="0"/>
              <a:t>54x100</a:t>
            </a:r>
          </a:p>
          <a:p>
            <a:pPr algn="ctr"/>
            <a:r>
              <a:rPr lang="de-DE" dirty="0"/>
              <a:t>TS/Regio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3BE7B569-9927-CC70-B88A-923949E63F98}"/>
              </a:ext>
            </a:extLst>
          </p:cNvPr>
          <p:cNvSpPr/>
          <p:nvPr/>
        </p:nvSpPr>
        <p:spPr>
          <a:xfrm>
            <a:off x="609693" y="14177336"/>
            <a:ext cx="5076000" cy="216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defPPr>
              <a:defRPr lang="de-DE"/>
            </a:defPPr>
            <a:lvl1pPr marL="0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812764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625529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438293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251058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063822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4876587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5689351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6502116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/>
              <a:t>217905</a:t>
            </a:r>
          </a:p>
          <a:p>
            <a:pPr algn="ctr"/>
            <a:r>
              <a:rPr lang="de-DE" dirty="0"/>
              <a:t>141x60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9468A30F-D165-91AD-3644-D51F25FE0578}"/>
              </a:ext>
            </a:extLst>
          </p:cNvPr>
          <p:cNvSpPr/>
          <p:nvPr/>
        </p:nvSpPr>
        <p:spPr>
          <a:xfrm>
            <a:off x="8968382" y="5717492"/>
            <a:ext cx="1944000" cy="108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217941</a:t>
            </a:r>
          </a:p>
          <a:p>
            <a:pPr algn="ctr"/>
            <a:r>
              <a:rPr lang="de-DE" dirty="0"/>
              <a:t>54x30</a:t>
            </a:r>
          </a:p>
        </p:txBody>
      </p:sp>
    </p:spTree>
    <p:extLst>
      <p:ext uri="{BB962C8B-B14F-4D97-AF65-F5344CB8AC3E}">
        <p14:creationId xmlns:p14="http://schemas.microsoft.com/office/powerpoint/2010/main" val="40973934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5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520" y="7004"/>
            <a:ext cx="11519028" cy="16916587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D1A9F4FA-3CF3-73E5-4994-235B6885E11B}"/>
              </a:ext>
            </a:extLst>
          </p:cNvPr>
          <p:cNvSpPr/>
          <p:nvPr/>
        </p:nvSpPr>
        <p:spPr>
          <a:xfrm>
            <a:off x="8968382" y="3407473"/>
            <a:ext cx="1944000" cy="216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217643</a:t>
            </a:r>
          </a:p>
          <a:p>
            <a:pPr algn="ctr"/>
            <a:r>
              <a:rPr lang="de-DE" dirty="0"/>
              <a:t>54x60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A2125BB9-A860-8038-B014-15813B3133CC}"/>
              </a:ext>
            </a:extLst>
          </p:cNvPr>
          <p:cNvSpPr/>
          <p:nvPr/>
        </p:nvSpPr>
        <p:spPr>
          <a:xfrm>
            <a:off x="6902563" y="2387551"/>
            <a:ext cx="1944000" cy="180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217781</a:t>
            </a:r>
          </a:p>
          <a:p>
            <a:pPr algn="ctr"/>
            <a:r>
              <a:rPr lang="de-DE" dirty="0"/>
              <a:t>54x50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AF3E9D78-E09A-C3E1-F757-6B6A269601BB}"/>
              </a:ext>
            </a:extLst>
          </p:cNvPr>
          <p:cNvSpPr/>
          <p:nvPr/>
        </p:nvSpPr>
        <p:spPr>
          <a:xfrm>
            <a:off x="6887573" y="4352562"/>
            <a:ext cx="1944000" cy="360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217807</a:t>
            </a:r>
          </a:p>
          <a:p>
            <a:pPr algn="ctr"/>
            <a:r>
              <a:rPr lang="de-DE" dirty="0"/>
              <a:t>54x100</a:t>
            </a:r>
          </a:p>
          <a:p>
            <a:pPr algn="ctr"/>
            <a:r>
              <a:rPr lang="de-DE" dirty="0"/>
              <a:t>TS/Regio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1644B1B3-B73D-0D8F-78CA-60C313D046F7}"/>
              </a:ext>
            </a:extLst>
          </p:cNvPr>
          <p:cNvSpPr/>
          <p:nvPr/>
        </p:nvSpPr>
        <p:spPr>
          <a:xfrm>
            <a:off x="609693" y="14177336"/>
            <a:ext cx="5076000" cy="216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defPPr>
              <a:defRPr lang="de-DE"/>
            </a:defPPr>
            <a:lvl1pPr marL="0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812764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625529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438293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251058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063822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4876587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5689351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6502116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/>
              <a:t>217905</a:t>
            </a:r>
          </a:p>
          <a:p>
            <a:pPr algn="ctr"/>
            <a:r>
              <a:rPr lang="de-DE" dirty="0"/>
              <a:t>141x60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ECF0AD18-CB91-B51B-A4D5-E4472D7A7AB1}"/>
              </a:ext>
            </a:extLst>
          </p:cNvPr>
          <p:cNvSpPr/>
          <p:nvPr/>
        </p:nvSpPr>
        <p:spPr>
          <a:xfrm>
            <a:off x="8968382" y="5717492"/>
            <a:ext cx="1944000" cy="108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217941</a:t>
            </a:r>
          </a:p>
          <a:p>
            <a:pPr algn="ctr"/>
            <a:r>
              <a:rPr lang="de-DE" dirty="0"/>
              <a:t>54x30</a:t>
            </a:r>
          </a:p>
        </p:txBody>
      </p:sp>
    </p:spTree>
    <p:extLst>
      <p:ext uri="{BB962C8B-B14F-4D97-AF65-F5344CB8AC3E}">
        <p14:creationId xmlns:p14="http://schemas.microsoft.com/office/powerpoint/2010/main" val="14211962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96" y="2332"/>
            <a:ext cx="11517799" cy="16914783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C573BA3F-CD82-60D8-0508-F14F00CBF65D}"/>
              </a:ext>
            </a:extLst>
          </p:cNvPr>
          <p:cNvSpPr/>
          <p:nvPr/>
        </p:nvSpPr>
        <p:spPr>
          <a:xfrm>
            <a:off x="8968382" y="3407473"/>
            <a:ext cx="1944000" cy="216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217643</a:t>
            </a:r>
          </a:p>
          <a:p>
            <a:pPr algn="ctr"/>
            <a:r>
              <a:rPr lang="de-DE" dirty="0"/>
              <a:t>54x60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429DA492-C3AC-2A24-8115-6E71716C70D6}"/>
              </a:ext>
            </a:extLst>
          </p:cNvPr>
          <p:cNvSpPr/>
          <p:nvPr/>
        </p:nvSpPr>
        <p:spPr>
          <a:xfrm>
            <a:off x="6827613" y="2507473"/>
            <a:ext cx="1944000" cy="180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217781</a:t>
            </a:r>
          </a:p>
          <a:p>
            <a:pPr algn="ctr"/>
            <a:r>
              <a:rPr lang="de-DE" dirty="0"/>
              <a:t>54x50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57EB5117-C550-68CC-962D-D9D95F7F5B00}"/>
              </a:ext>
            </a:extLst>
          </p:cNvPr>
          <p:cNvSpPr/>
          <p:nvPr/>
        </p:nvSpPr>
        <p:spPr>
          <a:xfrm>
            <a:off x="6887573" y="4352562"/>
            <a:ext cx="1944000" cy="360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217807</a:t>
            </a:r>
          </a:p>
          <a:p>
            <a:pPr algn="ctr"/>
            <a:r>
              <a:rPr lang="de-DE" dirty="0"/>
              <a:t>54x100</a:t>
            </a:r>
          </a:p>
          <a:p>
            <a:pPr algn="ctr"/>
            <a:r>
              <a:rPr lang="de-DE" dirty="0"/>
              <a:t>TS/Regio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60924DCE-3A8A-7375-E515-FA2F82D213AD}"/>
              </a:ext>
            </a:extLst>
          </p:cNvPr>
          <p:cNvSpPr/>
          <p:nvPr/>
        </p:nvSpPr>
        <p:spPr>
          <a:xfrm>
            <a:off x="609693" y="14177336"/>
            <a:ext cx="5076000" cy="216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defPPr>
              <a:defRPr lang="de-DE"/>
            </a:defPPr>
            <a:lvl1pPr marL="0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812764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625529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438293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251058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063822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4876587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5689351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6502116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/>
              <a:t>217905</a:t>
            </a:r>
          </a:p>
          <a:p>
            <a:pPr algn="ctr"/>
            <a:r>
              <a:rPr lang="de-DE" dirty="0"/>
              <a:t>141x60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453B4BF2-7DFE-E64F-6A50-2C4918B2675C}"/>
              </a:ext>
            </a:extLst>
          </p:cNvPr>
          <p:cNvSpPr/>
          <p:nvPr/>
        </p:nvSpPr>
        <p:spPr>
          <a:xfrm>
            <a:off x="8968382" y="5717492"/>
            <a:ext cx="1944000" cy="108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217941</a:t>
            </a:r>
          </a:p>
          <a:p>
            <a:pPr algn="ctr"/>
            <a:r>
              <a:rPr lang="de-DE" dirty="0"/>
              <a:t>54x30</a:t>
            </a:r>
          </a:p>
        </p:txBody>
      </p:sp>
    </p:spTree>
    <p:extLst>
      <p:ext uri="{BB962C8B-B14F-4D97-AF65-F5344CB8AC3E}">
        <p14:creationId xmlns:p14="http://schemas.microsoft.com/office/powerpoint/2010/main" val="24656826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96" y="2332"/>
            <a:ext cx="11517799" cy="16914783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4E5276D9-4B3D-C267-09FA-71B9363DE566}"/>
              </a:ext>
            </a:extLst>
          </p:cNvPr>
          <p:cNvSpPr/>
          <p:nvPr/>
        </p:nvSpPr>
        <p:spPr>
          <a:xfrm>
            <a:off x="8968382" y="3407473"/>
            <a:ext cx="1944000" cy="216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217643</a:t>
            </a:r>
          </a:p>
          <a:p>
            <a:pPr algn="ctr"/>
            <a:r>
              <a:rPr lang="de-DE" dirty="0"/>
              <a:t>54x60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A734B739-DF91-0502-83AB-582D57D86C33}"/>
              </a:ext>
            </a:extLst>
          </p:cNvPr>
          <p:cNvSpPr/>
          <p:nvPr/>
        </p:nvSpPr>
        <p:spPr>
          <a:xfrm>
            <a:off x="6827613" y="2507473"/>
            <a:ext cx="1944000" cy="180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217781</a:t>
            </a:r>
          </a:p>
          <a:p>
            <a:pPr algn="ctr"/>
            <a:r>
              <a:rPr lang="de-DE" dirty="0"/>
              <a:t>54x50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6A09FC3A-8B06-2751-F696-9621B5E8AEB7}"/>
              </a:ext>
            </a:extLst>
          </p:cNvPr>
          <p:cNvSpPr/>
          <p:nvPr/>
        </p:nvSpPr>
        <p:spPr>
          <a:xfrm>
            <a:off x="6887573" y="4352562"/>
            <a:ext cx="1944000" cy="360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217807</a:t>
            </a:r>
          </a:p>
          <a:p>
            <a:pPr algn="ctr"/>
            <a:r>
              <a:rPr lang="de-DE" dirty="0"/>
              <a:t>54x100</a:t>
            </a:r>
          </a:p>
          <a:p>
            <a:pPr algn="ctr"/>
            <a:r>
              <a:rPr lang="de-DE" dirty="0"/>
              <a:t>TS/Regio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2E523979-011C-9D3B-B774-763C8DF0EE79}"/>
              </a:ext>
            </a:extLst>
          </p:cNvPr>
          <p:cNvSpPr/>
          <p:nvPr/>
        </p:nvSpPr>
        <p:spPr>
          <a:xfrm>
            <a:off x="609693" y="14177336"/>
            <a:ext cx="5076000" cy="216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defPPr>
              <a:defRPr lang="de-DE"/>
            </a:defPPr>
            <a:lvl1pPr marL="0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812764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625529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438293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251058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063822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4876587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5689351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6502116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/>
              <a:t>217905</a:t>
            </a:r>
          </a:p>
          <a:p>
            <a:pPr algn="ctr"/>
            <a:r>
              <a:rPr lang="de-DE" dirty="0"/>
              <a:t>141x60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1C37DE85-46A5-14F4-2B31-312D12B3DAAE}"/>
              </a:ext>
            </a:extLst>
          </p:cNvPr>
          <p:cNvSpPr/>
          <p:nvPr/>
        </p:nvSpPr>
        <p:spPr>
          <a:xfrm>
            <a:off x="8968382" y="5717492"/>
            <a:ext cx="1944000" cy="108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217941</a:t>
            </a:r>
          </a:p>
          <a:p>
            <a:pPr algn="ctr"/>
            <a:r>
              <a:rPr lang="de-DE" dirty="0"/>
              <a:t>54x30</a:t>
            </a:r>
          </a:p>
        </p:txBody>
      </p:sp>
    </p:spTree>
    <p:extLst>
      <p:ext uri="{BB962C8B-B14F-4D97-AF65-F5344CB8AC3E}">
        <p14:creationId xmlns:p14="http://schemas.microsoft.com/office/powerpoint/2010/main" val="22453460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5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527" y="2332"/>
            <a:ext cx="11519027" cy="16916586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6D974BB2-73FD-7741-B6BA-6E5540B76A5E}"/>
              </a:ext>
            </a:extLst>
          </p:cNvPr>
          <p:cNvSpPr/>
          <p:nvPr/>
        </p:nvSpPr>
        <p:spPr>
          <a:xfrm>
            <a:off x="8968382" y="3407473"/>
            <a:ext cx="1944000" cy="216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217643</a:t>
            </a:r>
          </a:p>
          <a:p>
            <a:pPr algn="ctr"/>
            <a:r>
              <a:rPr lang="de-DE" dirty="0"/>
              <a:t>54x60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8BB4B934-A22A-DDD3-645C-D75F8090E93A}"/>
              </a:ext>
            </a:extLst>
          </p:cNvPr>
          <p:cNvSpPr/>
          <p:nvPr/>
        </p:nvSpPr>
        <p:spPr>
          <a:xfrm>
            <a:off x="6827613" y="2507473"/>
            <a:ext cx="1944000" cy="180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217781</a:t>
            </a:r>
          </a:p>
          <a:p>
            <a:pPr algn="ctr"/>
            <a:r>
              <a:rPr lang="de-DE" dirty="0"/>
              <a:t>54x50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3B897562-72B6-A073-41E6-B987BA2BCFED}"/>
              </a:ext>
            </a:extLst>
          </p:cNvPr>
          <p:cNvSpPr/>
          <p:nvPr/>
        </p:nvSpPr>
        <p:spPr>
          <a:xfrm>
            <a:off x="6887573" y="4352562"/>
            <a:ext cx="1944000" cy="360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217807</a:t>
            </a:r>
          </a:p>
          <a:p>
            <a:pPr algn="ctr"/>
            <a:r>
              <a:rPr lang="de-DE" dirty="0"/>
              <a:t>54x100</a:t>
            </a:r>
          </a:p>
          <a:p>
            <a:pPr algn="ctr"/>
            <a:r>
              <a:rPr lang="de-DE" dirty="0"/>
              <a:t>TS/Regio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A8CBCB71-9F83-CDDE-6AB5-AEDF6D6E8C04}"/>
              </a:ext>
            </a:extLst>
          </p:cNvPr>
          <p:cNvSpPr/>
          <p:nvPr/>
        </p:nvSpPr>
        <p:spPr>
          <a:xfrm>
            <a:off x="609693" y="14177336"/>
            <a:ext cx="5076000" cy="216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defPPr>
              <a:defRPr lang="de-DE"/>
            </a:defPPr>
            <a:lvl1pPr marL="0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812764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625529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438293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251058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063822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4876587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5689351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6502116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/>
              <a:t>217905</a:t>
            </a:r>
          </a:p>
          <a:p>
            <a:pPr algn="ctr"/>
            <a:r>
              <a:rPr lang="de-DE" dirty="0"/>
              <a:t>141x60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89A972FB-4B2B-51E3-DB7E-42E302E4B288}"/>
              </a:ext>
            </a:extLst>
          </p:cNvPr>
          <p:cNvSpPr/>
          <p:nvPr/>
        </p:nvSpPr>
        <p:spPr>
          <a:xfrm>
            <a:off x="8968382" y="5717492"/>
            <a:ext cx="1944000" cy="108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217941</a:t>
            </a:r>
          </a:p>
          <a:p>
            <a:pPr algn="ctr"/>
            <a:r>
              <a:rPr lang="de-DE" dirty="0"/>
              <a:t>54x30</a:t>
            </a:r>
          </a:p>
        </p:txBody>
      </p:sp>
    </p:spTree>
    <p:extLst>
      <p:ext uri="{BB962C8B-B14F-4D97-AF65-F5344CB8AC3E}">
        <p14:creationId xmlns:p14="http://schemas.microsoft.com/office/powerpoint/2010/main" val="20231255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5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520" y="2332"/>
            <a:ext cx="11519027" cy="16916586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692B6CB5-A00E-C38A-FAE8-884C85910652}"/>
              </a:ext>
            </a:extLst>
          </p:cNvPr>
          <p:cNvSpPr/>
          <p:nvPr/>
        </p:nvSpPr>
        <p:spPr>
          <a:xfrm>
            <a:off x="8968382" y="3407473"/>
            <a:ext cx="1944000" cy="216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217643</a:t>
            </a:r>
          </a:p>
          <a:p>
            <a:pPr algn="ctr"/>
            <a:r>
              <a:rPr lang="de-DE" dirty="0"/>
              <a:t>54x60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721D9BD4-AAE2-6519-D7A6-E502EF8F75C8}"/>
              </a:ext>
            </a:extLst>
          </p:cNvPr>
          <p:cNvSpPr/>
          <p:nvPr/>
        </p:nvSpPr>
        <p:spPr>
          <a:xfrm>
            <a:off x="6827613" y="2507473"/>
            <a:ext cx="1944000" cy="180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217781</a:t>
            </a:r>
          </a:p>
          <a:p>
            <a:pPr algn="ctr"/>
            <a:r>
              <a:rPr lang="de-DE" dirty="0"/>
              <a:t>54x50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D943BE40-9C63-886F-B635-F6E2188464C8}"/>
              </a:ext>
            </a:extLst>
          </p:cNvPr>
          <p:cNvSpPr/>
          <p:nvPr/>
        </p:nvSpPr>
        <p:spPr>
          <a:xfrm>
            <a:off x="6887573" y="4352562"/>
            <a:ext cx="1944000" cy="360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217807</a:t>
            </a:r>
          </a:p>
          <a:p>
            <a:pPr algn="ctr"/>
            <a:r>
              <a:rPr lang="de-DE" dirty="0"/>
              <a:t>54x100</a:t>
            </a:r>
          </a:p>
          <a:p>
            <a:pPr algn="ctr"/>
            <a:r>
              <a:rPr lang="de-DE" dirty="0"/>
              <a:t>TS/Regio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D198AB36-42E7-CF7E-04E0-D305811CA787}"/>
              </a:ext>
            </a:extLst>
          </p:cNvPr>
          <p:cNvSpPr/>
          <p:nvPr/>
        </p:nvSpPr>
        <p:spPr>
          <a:xfrm>
            <a:off x="609693" y="14177336"/>
            <a:ext cx="5076000" cy="216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defPPr>
              <a:defRPr lang="de-DE"/>
            </a:defPPr>
            <a:lvl1pPr marL="0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812764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625529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438293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251058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063822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4876587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5689351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6502116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/>
              <a:t>217905</a:t>
            </a:r>
          </a:p>
          <a:p>
            <a:pPr algn="ctr"/>
            <a:r>
              <a:rPr lang="de-DE" dirty="0"/>
              <a:t>141x60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E92599D5-2A3D-B316-0701-B82931D600CC}"/>
              </a:ext>
            </a:extLst>
          </p:cNvPr>
          <p:cNvSpPr/>
          <p:nvPr/>
        </p:nvSpPr>
        <p:spPr>
          <a:xfrm>
            <a:off x="8968382" y="5717492"/>
            <a:ext cx="1944000" cy="108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217941</a:t>
            </a:r>
          </a:p>
          <a:p>
            <a:pPr algn="ctr"/>
            <a:r>
              <a:rPr lang="de-DE" dirty="0"/>
              <a:t>54x30</a:t>
            </a:r>
          </a:p>
        </p:txBody>
      </p:sp>
    </p:spTree>
    <p:extLst>
      <p:ext uri="{BB962C8B-B14F-4D97-AF65-F5344CB8AC3E}">
        <p14:creationId xmlns:p14="http://schemas.microsoft.com/office/powerpoint/2010/main" val="6326952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 9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920" y="11109"/>
            <a:ext cx="11516234" cy="16912484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F95F74D4-E64D-1291-3D99-7E2BDAFB882E}"/>
              </a:ext>
            </a:extLst>
          </p:cNvPr>
          <p:cNvSpPr/>
          <p:nvPr/>
        </p:nvSpPr>
        <p:spPr>
          <a:xfrm>
            <a:off x="8968382" y="3407473"/>
            <a:ext cx="1944000" cy="216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217643</a:t>
            </a:r>
          </a:p>
          <a:p>
            <a:pPr algn="ctr"/>
            <a:r>
              <a:rPr lang="de-DE" dirty="0"/>
              <a:t>54x60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0784CB00-BC00-A94A-00CF-141215EFAFB2}"/>
              </a:ext>
            </a:extLst>
          </p:cNvPr>
          <p:cNvSpPr/>
          <p:nvPr/>
        </p:nvSpPr>
        <p:spPr>
          <a:xfrm>
            <a:off x="6827613" y="2507473"/>
            <a:ext cx="1944000" cy="180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217781</a:t>
            </a:r>
          </a:p>
          <a:p>
            <a:pPr algn="ctr"/>
            <a:r>
              <a:rPr lang="de-DE" dirty="0"/>
              <a:t>54x50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52F2ED43-84BC-4007-0005-3170EF1259B4}"/>
              </a:ext>
            </a:extLst>
          </p:cNvPr>
          <p:cNvSpPr/>
          <p:nvPr/>
        </p:nvSpPr>
        <p:spPr>
          <a:xfrm>
            <a:off x="6887573" y="4352562"/>
            <a:ext cx="1944000" cy="360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217807</a:t>
            </a:r>
          </a:p>
          <a:p>
            <a:pPr algn="ctr"/>
            <a:r>
              <a:rPr lang="de-DE" dirty="0"/>
              <a:t>54x100</a:t>
            </a:r>
          </a:p>
          <a:p>
            <a:pPr algn="ctr"/>
            <a:r>
              <a:rPr lang="de-DE" dirty="0"/>
              <a:t>TS/Regio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161B5B0C-4B56-BF14-5451-5D31EC2B4200}"/>
              </a:ext>
            </a:extLst>
          </p:cNvPr>
          <p:cNvSpPr/>
          <p:nvPr/>
        </p:nvSpPr>
        <p:spPr>
          <a:xfrm>
            <a:off x="609693" y="14177336"/>
            <a:ext cx="5076000" cy="216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defPPr>
              <a:defRPr lang="de-DE"/>
            </a:defPPr>
            <a:lvl1pPr marL="0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812764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625529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438293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251058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063822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4876587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5689351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6502116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/>
              <a:t>217905</a:t>
            </a:r>
          </a:p>
          <a:p>
            <a:pPr algn="ctr"/>
            <a:r>
              <a:rPr lang="de-DE" dirty="0"/>
              <a:t>141x60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04F4FBFF-777B-A11B-7568-6E5CCA5769B8}"/>
              </a:ext>
            </a:extLst>
          </p:cNvPr>
          <p:cNvSpPr/>
          <p:nvPr/>
        </p:nvSpPr>
        <p:spPr>
          <a:xfrm>
            <a:off x="8968382" y="5717492"/>
            <a:ext cx="1944000" cy="108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217941</a:t>
            </a:r>
          </a:p>
          <a:p>
            <a:pPr algn="ctr"/>
            <a:r>
              <a:rPr lang="de-DE" dirty="0"/>
              <a:t>54x30</a:t>
            </a:r>
          </a:p>
        </p:txBody>
      </p:sp>
    </p:spTree>
    <p:extLst>
      <p:ext uri="{BB962C8B-B14F-4D97-AF65-F5344CB8AC3E}">
        <p14:creationId xmlns:p14="http://schemas.microsoft.com/office/powerpoint/2010/main" val="11435884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602" y="5006"/>
            <a:ext cx="11516234" cy="16912484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7629E562-E1AE-252C-796C-4569DD89B0FD}"/>
              </a:ext>
            </a:extLst>
          </p:cNvPr>
          <p:cNvSpPr/>
          <p:nvPr/>
        </p:nvSpPr>
        <p:spPr>
          <a:xfrm>
            <a:off x="8968382" y="3407473"/>
            <a:ext cx="1944000" cy="216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217643</a:t>
            </a:r>
          </a:p>
          <a:p>
            <a:pPr algn="ctr"/>
            <a:r>
              <a:rPr lang="de-DE" dirty="0"/>
              <a:t>54x60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51CDAD2D-7F70-4189-0403-3DACBAD35C4E}"/>
              </a:ext>
            </a:extLst>
          </p:cNvPr>
          <p:cNvSpPr/>
          <p:nvPr/>
        </p:nvSpPr>
        <p:spPr>
          <a:xfrm>
            <a:off x="6827613" y="2507473"/>
            <a:ext cx="1944000" cy="180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217781</a:t>
            </a:r>
          </a:p>
          <a:p>
            <a:pPr algn="ctr"/>
            <a:r>
              <a:rPr lang="de-DE" dirty="0"/>
              <a:t>54x50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CA7A8255-70BA-0B99-1A65-9A21AEC25401}"/>
              </a:ext>
            </a:extLst>
          </p:cNvPr>
          <p:cNvSpPr/>
          <p:nvPr/>
        </p:nvSpPr>
        <p:spPr>
          <a:xfrm>
            <a:off x="6887573" y="4352562"/>
            <a:ext cx="1944000" cy="360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217807</a:t>
            </a:r>
          </a:p>
          <a:p>
            <a:pPr algn="ctr"/>
            <a:r>
              <a:rPr lang="de-DE" dirty="0"/>
              <a:t>54x100</a:t>
            </a:r>
          </a:p>
          <a:p>
            <a:pPr algn="ctr"/>
            <a:r>
              <a:rPr lang="de-DE" dirty="0"/>
              <a:t>TS/Regio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9CFF71B3-C742-D7C4-AB3C-5147C4AEFDB5}"/>
              </a:ext>
            </a:extLst>
          </p:cNvPr>
          <p:cNvSpPr/>
          <p:nvPr/>
        </p:nvSpPr>
        <p:spPr>
          <a:xfrm>
            <a:off x="609693" y="14177336"/>
            <a:ext cx="5076000" cy="216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defPPr>
              <a:defRPr lang="de-DE"/>
            </a:defPPr>
            <a:lvl1pPr marL="0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812764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625529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438293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251058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063822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4876587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5689351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6502116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/>
              <a:t>217905</a:t>
            </a:r>
          </a:p>
          <a:p>
            <a:pPr algn="ctr"/>
            <a:r>
              <a:rPr lang="de-DE" dirty="0"/>
              <a:t>141x60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AFCCACC1-A25F-7DF1-4A54-7CD5CA07F5A2}"/>
              </a:ext>
            </a:extLst>
          </p:cNvPr>
          <p:cNvSpPr/>
          <p:nvPr/>
        </p:nvSpPr>
        <p:spPr>
          <a:xfrm>
            <a:off x="8968382" y="5717492"/>
            <a:ext cx="1944000" cy="108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217941</a:t>
            </a:r>
          </a:p>
          <a:p>
            <a:pPr algn="ctr"/>
            <a:r>
              <a:rPr lang="de-DE" dirty="0"/>
              <a:t>54x30</a:t>
            </a:r>
          </a:p>
        </p:txBody>
      </p:sp>
    </p:spTree>
    <p:extLst>
      <p:ext uri="{BB962C8B-B14F-4D97-AF65-F5344CB8AC3E}">
        <p14:creationId xmlns:p14="http://schemas.microsoft.com/office/powerpoint/2010/main" val="31997538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5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696" y="6993"/>
            <a:ext cx="11512685" cy="16907274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40FC5B8B-C45D-67A2-4E08-F3C69AFD2548}"/>
              </a:ext>
            </a:extLst>
          </p:cNvPr>
          <p:cNvSpPr/>
          <p:nvPr/>
        </p:nvSpPr>
        <p:spPr>
          <a:xfrm>
            <a:off x="8968382" y="3407473"/>
            <a:ext cx="1944000" cy="216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217643</a:t>
            </a:r>
          </a:p>
          <a:p>
            <a:pPr algn="ctr"/>
            <a:r>
              <a:rPr lang="de-DE" dirty="0"/>
              <a:t>54x60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3D50164B-2D85-6047-3A06-EDD2A4728113}"/>
              </a:ext>
            </a:extLst>
          </p:cNvPr>
          <p:cNvSpPr/>
          <p:nvPr/>
        </p:nvSpPr>
        <p:spPr>
          <a:xfrm>
            <a:off x="6887573" y="2402542"/>
            <a:ext cx="1944000" cy="180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217781</a:t>
            </a:r>
          </a:p>
          <a:p>
            <a:pPr algn="ctr"/>
            <a:r>
              <a:rPr lang="de-DE" dirty="0"/>
              <a:t>54x50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A7628C39-46ED-3E9D-2CE2-97BDE3575333}"/>
              </a:ext>
            </a:extLst>
          </p:cNvPr>
          <p:cNvSpPr/>
          <p:nvPr/>
        </p:nvSpPr>
        <p:spPr>
          <a:xfrm>
            <a:off x="6887573" y="4352562"/>
            <a:ext cx="1944000" cy="360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217807</a:t>
            </a:r>
          </a:p>
          <a:p>
            <a:pPr algn="ctr"/>
            <a:r>
              <a:rPr lang="de-DE" dirty="0"/>
              <a:t>54x100</a:t>
            </a:r>
          </a:p>
          <a:p>
            <a:pPr algn="ctr"/>
            <a:r>
              <a:rPr lang="de-DE" dirty="0"/>
              <a:t>TS/Regio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65B5D0D1-9F25-31CE-DFC2-D75924EE8982}"/>
              </a:ext>
            </a:extLst>
          </p:cNvPr>
          <p:cNvSpPr/>
          <p:nvPr/>
        </p:nvSpPr>
        <p:spPr>
          <a:xfrm>
            <a:off x="609693" y="14177336"/>
            <a:ext cx="5076000" cy="216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defPPr>
              <a:defRPr lang="de-DE"/>
            </a:defPPr>
            <a:lvl1pPr marL="0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812764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625529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438293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251058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063822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4876587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5689351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6502116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/>
              <a:t>217905</a:t>
            </a:r>
          </a:p>
          <a:p>
            <a:pPr algn="ctr"/>
            <a:r>
              <a:rPr lang="de-DE" dirty="0"/>
              <a:t>141x60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2FC4829E-392A-DDDB-02FA-C817DE928FDD}"/>
              </a:ext>
            </a:extLst>
          </p:cNvPr>
          <p:cNvSpPr/>
          <p:nvPr/>
        </p:nvSpPr>
        <p:spPr>
          <a:xfrm>
            <a:off x="8968382" y="5717492"/>
            <a:ext cx="1944000" cy="108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217941</a:t>
            </a:r>
          </a:p>
          <a:p>
            <a:pPr algn="ctr"/>
            <a:r>
              <a:rPr lang="de-DE" dirty="0"/>
              <a:t>54x30</a:t>
            </a:r>
          </a:p>
        </p:txBody>
      </p:sp>
    </p:spTree>
    <p:extLst>
      <p:ext uri="{BB962C8B-B14F-4D97-AF65-F5344CB8AC3E}">
        <p14:creationId xmlns:p14="http://schemas.microsoft.com/office/powerpoint/2010/main" val="11794944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5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695" y="6994"/>
            <a:ext cx="11512685" cy="16907273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BC91E7FC-329B-8230-34D7-9044D5A0073B}"/>
              </a:ext>
            </a:extLst>
          </p:cNvPr>
          <p:cNvSpPr/>
          <p:nvPr/>
        </p:nvSpPr>
        <p:spPr>
          <a:xfrm>
            <a:off x="8968382" y="3407473"/>
            <a:ext cx="1944000" cy="216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217643</a:t>
            </a:r>
          </a:p>
          <a:p>
            <a:pPr algn="ctr"/>
            <a:r>
              <a:rPr lang="de-DE" dirty="0"/>
              <a:t>54x60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9C8EC406-8D46-5AD4-CC69-769A69E7C1DB}"/>
              </a:ext>
            </a:extLst>
          </p:cNvPr>
          <p:cNvSpPr/>
          <p:nvPr/>
        </p:nvSpPr>
        <p:spPr>
          <a:xfrm>
            <a:off x="6827613" y="2507473"/>
            <a:ext cx="1944000" cy="180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217781</a:t>
            </a:r>
          </a:p>
          <a:p>
            <a:pPr algn="ctr"/>
            <a:r>
              <a:rPr lang="de-DE" dirty="0"/>
              <a:t>54x50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4326E46D-E027-5E01-EC31-593B5CA58635}"/>
              </a:ext>
            </a:extLst>
          </p:cNvPr>
          <p:cNvSpPr/>
          <p:nvPr/>
        </p:nvSpPr>
        <p:spPr>
          <a:xfrm>
            <a:off x="6887573" y="4352562"/>
            <a:ext cx="1944000" cy="360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217807</a:t>
            </a:r>
          </a:p>
          <a:p>
            <a:pPr algn="ctr"/>
            <a:r>
              <a:rPr lang="de-DE" dirty="0"/>
              <a:t>54x100</a:t>
            </a:r>
          </a:p>
          <a:p>
            <a:pPr algn="ctr"/>
            <a:r>
              <a:rPr lang="de-DE" dirty="0"/>
              <a:t>TS/Regio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EA0786E8-FF38-20FE-1428-EB0EA93405B1}"/>
              </a:ext>
            </a:extLst>
          </p:cNvPr>
          <p:cNvSpPr/>
          <p:nvPr/>
        </p:nvSpPr>
        <p:spPr>
          <a:xfrm>
            <a:off x="609693" y="14177336"/>
            <a:ext cx="5076000" cy="216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defPPr>
              <a:defRPr lang="de-DE"/>
            </a:defPPr>
            <a:lvl1pPr marL="0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812764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625529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438293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251058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063822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4876587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5689351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6502116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/>
              <a:t>217905</a:t>
            </a:r>
          </a:p>
          <a:p>
            <a:pPr algn="ctr"/>
            <a:r>
              <a:rPr lang="de-DE" dirty="0"/>
              <a:t>141x60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1F235169-7020-D8CB-4903-6AABB26747F1}"/>
              </a:ext>
            </a:extLst>
          </p:cNvPr>
          <p:cNvSpPr/>
          <p:nvPr/>
        </p:nvSpPr>
        <p:spPr>
          <a:xfrm>
            <a:off x="8968382" y="5717492"/>
            <a:ext cx="1944000" cy="108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217941</a:t>
            </a:r>
          </a:p>
          <a:p>
            <a:pPr algn="ctr"/>
            <a:r>
              <a:rPr lang="de-DE" dirty="0"/>
              <a:t>54x30</a:t>
            </a:r>
          </a:p>
        </p:txBody>
      </p:sp>
    </p:spTree>
    <p:extLst>
      <p:ext uri="{BB962C8B-B14F-4D97-AF65-F5344CB8AC3E}">
        <p14:creationId xmlns:p14="http://schemas.microsoft.com/office/powerpoint/2010/main" val="18955236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5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694" y="6993"/>
            <a:ext cx="11512683" cy="16907271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F02A5326-08B2-CA02-8304-6F67F2971638}"/>
              </a:ext>
            </a:extLst>
          </p:cNvPr>
          <p:cNvSpPr/>
          <p:nvPr/>
        </p:nvSpPr>
        <p:spPr>
          <a:xfrm>
            <a:off x="8968382" y="3407473"/>
            <a:ext cx="1944000" cy="216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217643</a:t>
            </a:r>
          </a:p>
          <a:p>
            <a:pPr algn="ctr"/>
            <a:r>
              <a:rPr lang="de-DE" dirty="0"/>
              <a:t>54x60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A7396BDC-CED4-0FF9-A8E7-0DAE991FBEB5}"/>
              </a:ext>
            </a:extLst>
          </p:cNvPr>
          <p:cNvSpPr/>
          <p:nvPr/>
        </p:nvSpPr>
        <p:spPr>
          <a:xfrm>
            <a:off x="6827613" y="2507473"/>
            <a:ext cx="1944000" cy="180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217781</a:t>
            </a:r>
          </a:p>
          <a:p>
            <a:pPr algn="ctr"/>
            <a:r>
              <a:rPr lang="de-DE" dirty="0"/>
              <a:t>54x50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BAB10FAC-C2A5-E711-630B-43AAD3823293}"/>
              </a:ext>
            </a:extLst>
          </p:cNvPr>
          <p:cNvSpPr/>
          <p:nvPr/>
        </p:nvSpPr>
        <p:spPr>
          <a:xfrm>
            <a:off x="6887573" y="4352562"/>
            <a:ext cx="1944000" cy="360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217807</a:t>
            </a:r>
          </a:p>
          <a:p>
            <a:pPr algn="ctr"/>
            <a:r>
              <a:rPr lang="de-DE" dirty="0"/>
              <a:t>54x100</a:t>
            </a:r>
          </a:p>
          <a:p>
            <a:pPr algn="ctr"/>
            <a:r>
              <a:rPr lang="de-DE" dirty="0"/>
              <a:t>TS/Regio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A6B96ADF-FD88-6951-B2F9-11214375AD36}"/>
              </a:ext>
            </a:extLst>
          </p:cNvPr>
          <p:cNvSpPr/>
          <p:nvPr/>
        </p:nvSpPr>
        <p:spPr>
          <a:xfrm>
            <a:off x="609693" y="14177336"/>
            <a:ext cx="5076000" cy="216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defPPr>
              <a:defRPr lang="de-DE"/>
            </a:defPPr>
            <a:lvl1pPr marL="0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812764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625529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438293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251058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063822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4876587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5689351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6502116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/>
              <a:t>217905</a:t>
            </a:r>
          </a:p>
          <a:p>
            <a:pPr algn="ctr"/>
            <a:r>
              <a:rPr lang="de-DE" dirty="0"/>
              <a:t>141x60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BF2EE26C-8A84-7161-F788-D0BFB5A0C06E}"/>
              </a:ext>
            </a:extLst>
          </p:cNvPr>
          <p:cNvSpPr/>
          <p:nvPr/>
        </p:nvSpPr>
        <p:spPr>
          <a:xfrm>
            <a:off x="8968382" y="5717492"/>
            <a:ext cx="1944000" cy="108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217941</a:t>
            </a:r>
          </a:p>
          <a:p>
            <a:pPr algn="ctr"/>
            <a:r>
              <a:rPr lang="de-DE" dirty="0"/>
              <a:t>54x30</a:t>
            </a:r>
          </a:p>
        </p:txBody>
      </p:sp>
    </p:spTree>
    <p:extLst>
      <p:ext uri="{BB962C8B-B14F-4D97-AF65-F5344CB8AC3E}">
        <p14:creationId xmlns:p14="http://schemas.microsoft.com/office/powerpoint/2010/main" val="1029961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5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693" y="6993"/>
            <a:ext cx="11512683" cy="16907270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234C4A2A-F8F8-B22B-9C3B-71969CA56D25}"/>
              </a:ext>
            </a:extLst>
          </p:cNvPr>
          <p:cNvSpPr/>
          <p:nvPr/>
        </p:nvSpPr>
        <p:spPr>
          <a:xfrm>
            <a:off x="3839613" y="6042253"/>
            <a:ext cx="2988000" cy="234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defPPr>
              <a:defRPr lang="de-DE"/>
            </a:defPPr>
            <a:lvl1pPr marL="0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812764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625529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438293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251058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063822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4876587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5689351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6502116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/>
              <a:t>217619</a:t>
            </a:r>
          </a:p>
          <a:p>
            <a:pPr algn="ctr"/>
            <a:r>
              <a:rPr lang="de-DE" dirty="0"/>
              <a:t>83x65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73D1D83E-22E5-80AF-5630-33D7228E7A55}"/>
              </a:ext>
            </a:extLst>
          </p:cNvPr>
          <p:cNvSpPr/>
          <p:nvPr/>
        </p:nvSpPr>
        <p:spPr>
          <a:xfrm>
            <a:off x="8968382" y="3407473"/>
            <a:ext cx="1944000" cy="216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217643</a:t>
            </a:r>
          </a:p>
          <a:p>
            <a:pPr algn="ctr"/>
            <a:r>
              <a:rPr lang="de-DE" dirty="0"/>
              <a:t>54x60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5FA1793E-76EA-F2AA-7847-7567BE613365}"/>
              </a:ext>
            </a:extLst>
          </p:cNvPr>
          <p:cNvSpPr/>
          <p:nvPr/>
        </p:nvSpPr>
        <p:spPr>
          <a:xfrm>
            <a:off x="6827613" y="2507473"/>
            <a:ext cx="1944000" cy="180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217781</a:t>
            </a:r>
          </a:p>
          <a:p>
            <a:pPr algn="ctr"/>
            <a:r>
              <a:rPr lang="de-DE" dirty="0"/>
              <a:t>54x50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EBC50CF6-9DCE-D2BB-E44C-75BC76C66AE3}"/>
              </a:ext>
            </a:extLst>
          </p:cNvPr>
          <p:cNvSpPr/>
          <p:nvPr/>
        </p:nvSpPr>
        <p:spPr>
          <a:xfrm>
            <a:off x="6887573" y="4352562"/>
            <a:ext cx="1944000" cy="360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217807</a:t>
            </a:r>
          </a:p>
          <a:p>
            <a:pPr algn="ctr"/>
            <a:r>
              <a:rPr lang="de-DE" dirty="0"/>
              <a:t>54x100</a:t>
            </a:r>
          </a:p>
          <a:p>
            <a:pPr algn="ctr"/>
            <a:r>
              <a:rPr lang="de-DE" dirty="0"/>
              <a:t>TS/Regio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E5FC29CD-D2D8-FF91-49A0-27946DFAF7C0}"/>
              </a:ext>
            </a:extLst>
          </p:cNvPr>
          <p:cNvSpPr/>
          <p:nvPr/>
        </p:nvSpPr>
        <p:spPr>
          <a:xfrm>
            <a:off x="609693" y="14177336"/>
            <a:ext cx="5076000" cy="216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defPPr>
              <a:defRPr lang="de-DE"/>
            </a:defPPr>
            <a:lvl1pPr marL="0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812764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625529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438293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251058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063822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4876587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5689351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6502116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/>
              <a:t>217905</a:t>
            </a:r>
          </a:p>
          <a:p>
            <a:pPr algn="ctr"/>
            <a:r>
              <a:rPr lang="de-DE" dirty="0"/>
              <a:t>141x60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29F13465-6BFF-9A05-14FB-861CC2E60E14}"/>
              </a:ext>
            </a:extLst>
          </p:cNvPr>
          <p:cNvSpPr/>
          <p:nvPr/>
        </p:nvSpPr>
        <p:spPr>
          <a:xfrm>
            <a:off x="8968382" y="5717492"/>
            <a:ext cx="1944000" cy="108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217941</a:t>
            </a:r>
          </a:p>
          <a:p>
            <a:pPr algn="ctr"/>
            <a:r>
              <a:rPr lang="de-DE" dirty="0"/>
              <a:t>54x30</a:t>
            </a:r>
          </a:p>
        </p:txBody>
      </p:sp>
    </p:spTree>
    <p:extLst>
      <p:ext uri="{BB962C8B-B14F-4D97-AF65-F5344CB8AC3E}">
        <p14:creationId xmlns:p14="http://schemas.microsoft.com/office/powerpoint/2010/main" val="29552005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5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693" y="-8684"/>
            <a:ext cx="11512683" cy="16907270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6F277577-9724-381B-18AA-D36AE4AFE2C6}"/>
              </a:ext>
            </a:extLst>
          </p:cNvPr>
          <p:cNvSpPr/>
          <p:nvPr/>
        </p:nvSpPr>
        <p:spPr>
          <a:xfrm>
            <a:off x="3745682" y="6042253"/>
            <a:ext cx="2988000" cy="234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defPPr>
              <a:defRPr lang="de-DE"/>
            </a:defPPr>
            <a:lvl1pPr marL="0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812764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625529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438293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251058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063822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4876587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5689351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6502116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/>
              <a:t>217619</a:t>
            </a:r>
          </a:p>
          <a:p>
            <a:pPr algn="ctr"/>
            <a:r>
              <a:rPr lang="de-DE" dirty="0"/>
              <a:t>83x65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7C266B2D-9625-F4B2-9A09-E2EDEB590909}"/>
              </a:ext>
            </a:extLst>
          </p:cNvPr>
          <p:cNvSpPr/>
          <p:nvPr/>
        </p:nvSpPr>
        <p:spPr>
          <a:xfrm>
            <a:off x="8968382" y="3407473"/>
            <a:ext cx="1944000" cy="216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217643</a:t>
            </a:r>
          </a:p>
          <a:p>
            <a:pPr algn="ctr"/>
            <a:r>
              <a:rPr lang="de-DE" dirty="0"/>
              <a:t>54x60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C5F1D4BC-1302-00A2-05F8-A28FB3279000}"/>
              </a:ext>
            </a:extLst>
          </p:cNvPr>
          <p:cNvSpPr/>
          <p:nvPr/>
        </p:nvSpPr>
        <p:spPr>
          <a:xfrm>
            <a:off x="6827613" y="2507473"/>
            <a:ext cx="1944000" cy="180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217781</a:t>
            </a:r>
          </a:p>
          <a:p>
            <a:pPr algn="ctr"/>
            <a:r>
              <a:rPr lang="de-DE" dirty="0"/>
              <a:t>54x50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01EADFB0-A9DB-6B1F-D1F4-AAAD6D2BAAD3}"/>
              </a:ext>
            </a:extLst>
          </p:cNvPr>
          <p:cNvSpPr/>
          <p:nvPr/>
        </p:nvSpPr>
        <p:spPr>
          <a:xfrm>
            <a:off x="6887573" y="4352562"/>
            <a:ext cx="1944000" cy="360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217807</a:t>
            </a:r>
          </a:p>
          <a:p>
            <a:pPr algn="ctr"/>
            <a:r>
              <a:rPr lang="de-DE" dirty="0"/>
              <a:t>54x100</a:t>
            </a:r>
          </a:p>
          <a:p>
            <a:pPr algn="ctr"/>
            <a:r>
              <a:rPr lang="de-DE" dirty="0"/>
              <a:t>TS/Regio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252F6398-5D8D-EB44-DA72-1101952C49E9}"/>
              </a:ext>
            </a:extLst>
          </p:cNvPr>
          <p:cNvSpPr/>
          <p:nvPr/>
        </p:nvSpPr>
        <p:spPr>
          <a:xfrm>
            <a:off x="609693" y="14177336"/>
            <a:ext cx="5076000" cy="216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defPPr>
              <a:defRPr lang="de-DE"/>
            </a:defPPr>
            <a:lvl1pPr marL="0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812764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625529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438293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251058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063822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4876587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5689351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6502116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/>
              <a:t>217905</a:t>
            </a:r>
          </a:p>
          <a:p>
            <a:pPr algn="ctr"/>
            <a:r>
              <a:rPr lang="de-DE" dirty="0"/>
              <a:t>141x60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1D789951-0E06-C5A4-3312-A0F19FF6E904}"/>
              </a:ext>
            </a:extLst>
          </p:cNvPr>
          <p:cNvSpPr/>
          <p:nvPr/>
        </p:nvSpPr>
        <p:spPr>
          <a:xfrm>
            <a:off x="8968382" y="5717492"/>
            <a:ext cx="1944000" cy="108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217941</a:t>
            </a:r>
          </a:p>
          <a:p>
            <a:pPr algn="ctr"/>
            <a:r>
              <a:rPr lang="de-DE" dirty="0"/>
              <a:t>54x30</a:t>
            </a:r>
          </a:p>
        </p:txBody>
      </p:sp>
    </p:spTree>
    <p:extLst>
      <p:ext uri="{BB962C8B-B14F-4D97-AF65-F5344CB8AC3E}">
        <p14:creationId xmlns:p14="http://schemas.microsoft.com/office/powerpoint/2010/main" val="38166372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5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525" y="2332"/>
            <a:ext cx="11519029" cy="16916589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2FBCE1D0-BBD7-7341-0AD6-9F87158DC2DA}"/>
              </a:ext>
            </a:extLst>
          </p:cNvPr>
          <p:cNvSpPr/>
          <p:nvPr/>
        </p:nvSpPr>
        <p:spPr>
          <a:xfrm>
            <a:off x="8968382" y="3407473"/>
            <a:ext cx="1944000" cy="216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217643</a:t>
            </a:r>
          </a:p>
          <a:p>
            <a:pPr algn="ctr"/>
            <a:r>
              <a:rPr lang="de-DE" dirty="0"/>
              <a:t>54x60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BD9E8726-3FA4-86AC-F2D0-24652FEAF9AA}"/>
              </a:ext>
            </a:extLst>
          </p:cNvPr>
          <p:cNvSpPr/>
          <p:nvPr/>
        </p:nvSpPr>
        <p:spPr>
          <a:xfrm>
            <a:off x="6887573" y="2387552"/>
            <a:ext cx="1944000" cy="180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217781</a:t>
            </a:r>
          </a:p>
          <a:p>
            <a:pPr algn="ctr"/>
            <a:r>
              <a:rPr lang="de-DE" dirty="0"/>
              <a:t>54x50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AB9DB9C7-4A8C-3ACB-2082-F6D81B83D20A}"/>
              </a:ext>
            </a:extLst>
          </p:cNvPr>
          <p:cNvSpPr/>
          <p:nvPr/>
        </p:nvSpPr>
        <p:spPr>
          <a:xfrm>
            <a:off x="6887573" y="4352562"/>
            <a:ext cx="1944000" cy="360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217807</a:t>
            </a:r>
          </a:p>
          <a:p>
            <a:pPr algn="ctr"/>
            <a:r>
              <a:rPr lang="de-DE" dirty="0"/>
              <a:t>54x100</a:t>
            </a:r>
          </a:p>
          <a:p>
            <a:pPr algn="ctr"/>
            <a:r>
              <a:rPr lang="de-DE" dirty="0"/>
              <a:t>TS/Regio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6B1A4D8D-5E67-5C9E-1E09-0597AF2DED84}"/>
              </a:ext>
            </a:extLst>
          </p:cNvPr>
          <p:cNvSpPr/>
          <p:nvPr/>
        </p:nvSpPr>
        <p:spPr>
          <a:xfrm>
            <a:off x="609693" y="14177336"/>
            <a:ext cx="5076000" cy="216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defPPr>
              <a:defRPr lang="de-DE"/>
            </a:defPPr>
            <a:lvl1pPr marL="0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812764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625529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438293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251058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063822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4876587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5689351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6502116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/>
              <a:t>217905</a:t>
            </a:r>
          </a:p>
          <a:p>
            <a:pPr algn="ctr"/>
            <a:r>
              <a:rPr lang="de-DE" dirty="0"/>
              <a:t>141x60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73B8DB0B-980B-A189-F5CE-B03530F77B76}"/>
              </a:ext>
            </a:extLst>
          </p:cNvPr>
          <p:cNvSpPr/>
          <p:nvPr/>
        </p:nvSpPr>
        <p:spPr>
          <a:xfrm>
            <a:off x="8968382" y="5717492"/>
            <a:ext cx="1944000" cy="108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217941</a:t>
            </a:r>
          </a:p>
          <a:p>
            <a:pPr algn="ctr"/>
            <a:r>
              <a:rPr lang="de-DE" dirty="0"/>
              <a:t>54x30</a:t>
            </a:r>
          </a:p>
        </p:txBody>
      </p:sp>
    </p:spTree>
    <p:extLst>
      <p:ext uri="{BB962C8B-B14F-4D97-AF65-F5344CB8AC3E}">
        <p14:creationId xmlns:p14="http://schemas.microsoft.com/office/powerpoint/2010/main" val="19110197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5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520" y="2332"/>
            <a:ext cx="11519029" cy="16916589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6C3E46DB-006A-2F9A-C98D-889ECD5E4570}"/>
              </a:ext>
            </a:extLst>
          </p:cNvPr>
          <p:cNvSpPr/>
          <p:nvPr/>
        </p:nvSpPr>
        <p:spPr>
          <a:xfrm>
            <a:off x="8968382" y="3407473"/>
            <a:ext cx="1944000" cy="216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217643</a:t>
            </a:r>
          </a:p>
          <a:p>
            <a:pPr algn="ctr"/>
            <a:r>
              <a:rPr lang="de-DE" dirty="0"/>
              <a:t>54x60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D414C73E-E628-137F-A236-BEEB37E13F22}"/>
              </a:ext>
            </a:extLst>
          </p:cNvPr>
          <p:cNvSpPr/>
          <p:nvPr/>
        </p:nvSpPr>
        <p:spPr>
          <a:xfrm>
            <a:off x="6887573" y="2372561"/>
            <a:ext cx="1944000" cy="180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217781</a:t>
            </a:r>
          </a:p>
          <a:p>
            <a:pPr algn="ctr"/>
            <a:r>
              <a:rPr lang="de-DE" dirty="0"/>
              <a:t>54x50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BA2CC283-37BF-C1AD-C9FE-C7FA5EBF37FF}"/>
              </a:ext>
            </a:extLst>
          </p:cNvPr>
          <p:cNvSpPr/>
          <p:nvPr/>
        </p:nvSpPr>
        <p:spPr>
          <a:xfrm>
            <a:off x="6887573" y="4352562"/>
            <a:ext cx="1944000" cy="360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217807</a:t>
            </a:r>
          </a:p>
          <a:p>
            <a:pPr algn="ctr"/>
            <a:r>
              <a:rPr lang="de-DE" dirty="0"/>
              <a:t>54x100</a:t>
            </a:r>
          </a:p>
          <a:p>
            <a:pPr algn="ctr"/>
            <a:r>
              <a:rPr lang="de-DE" dirty="0"/>
              <a:t>TS/Regio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7F6CAEE3-A403-6BDF-5EB6-FE2EFE99DBBE}"/>
              </a:ext>
            </a:extLst>
          </p:cNvPr>
          <p:cNvSpPr/>
          <p:nvPr/>
        </p:nvSpPr>
        <p:spPr>
          <a:xfrm>
            <a:off x="609693" y="14177336"/>
            <a:ext cx="5076000" cy="216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defPPr>
              <a:defRPr lang="de-DE"/>
            </a:defPPr>
            <a:lvl1pPr marL="0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812764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625529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438293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251058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063822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4876587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5689351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6502116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/>
              <a:t>217905</a:t>
            </a:r>
          </a:p>
          <a:p>
            <a:pPr algn="ctr"/>
            <a:r>
              <a:rPr lang="de-DE" dirty="0"/>
              <a:t>141x60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C6F313C3-8CFA-F237-FB8E-C15181110653}"/>
              </a:ext>
            </a:extLst>
          </p:cNvPr>
          <p:cNvSpPr/>
          <p:nvPr/>
        </p:nvSpPr>
        <p:spPr>
          <a:xfrm>
            <a:off x="8968382" y="5717492"/>
            <a:ext cx="1944000" cy="108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217941</a:t>
            </a:r>
          </a:p>
          <a:p>
            <a:pPr algn="ctr"/>
            <a:r>
              <a:rPr lang="de-DE" dirty="0"/>
              <a:t>54x30</a:t>
            </a:r>
          </a:p>
        </p:txBody>
      </p:sp>
    </p:spTree>
    <p:extLst>
      <p:ext uri="{BB962C8B-B14F-4D97-AF65-F5344CB8AC3E}">
        <p14:creationId xmlns:p14="http://schemas.microsoft.com/office/powerpoint/2010/main" val="24883837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5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520" y="2332"/>
            <a:ext cx="11519028" cy="16916587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613F241A-1710-6F9F-FDD7-6C5088C683EF}"/>
              </a:ext>
            </a:extLst>
          </p:cNvPr>
          <p:cNvSpPr/>
          <p:nvPr/>
        </p:nvSpPr>
        <p:spPr>
          <a:xfrm>
            <a:off x="8968382" y="3407473"/>
            <a:ext cx="1944000" cy="216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217643</a:t>
            </a:r>
          </a:p>
          <a:p>
            <a:pPr algn="ctr"/>
            <a:r>
              <a:rPr lang="de-DE" dirty="0"/>
              <a:t>54x60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E9888C8B-7C71-7CDC-B4F2-628CEBD57944}"/>
              </a:ext>
            </a:extLst>
          </p:cNvPr>
          <p:cNvSpPr/>
          <p:nvPr/>
        </p:nvSpPr>
        <p:spPr>
          <a:xfrm>
            <a:off x="6887573" y="2372562"/>
            <a:ext cx="1944000" cy="180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217781</a:t>
            </a:r>
          </a:p>
          <a:p>
            <a:pPr algn="ctr"/>
            <a:r>
              <a:rPr lang="de-DE" dirty="0"/>
              <a:t>54x50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22402B60-0D91-3CB8-5882-263E1A368FFD}"/>
              </a:ext>
            </a:extLst>
          </p:cNvPr>
          <p:cNvSpPr/>
          <p:nvPr/>
        </p:nvSpPr>
        <p:spPr>
          <a:xfrm>
            <a:off x="6887573" y="4352562"/>
            <a:ext cx="1944000" cy="360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217807</a:t>
            </a:r>
          </a:p>
          <a:p>
            <a:pPr algn="ctr"/>
            <a:r>
              <a:rPr lang="de-DE" dirty="0"/>
              <a:t>54x100</a:t>
            </a:r>
          </a:p>
          <a:p>
            <a:pPr algn="ctr"/>
            <a:r>
              <a:rPr lang="de-DE" dirty="0"/>
              <a:t>TS/Regio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C8174E1C-9082-8A1E-F432-5203C4155818}"/>
              </a:ext>
            </a:extLst>
          </p:cNvPr>
          <p:cNvSpPr/>
          <p:nvPr/>
        </p:nvSpPr>
        <p:spPr>
          <a:xfrm>
            <a:off x="609693" y="14177336"/>
            <a:ext cx="5076000" cy="216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defPPr>
              <a:defRPr lang="de-DE"/>
            </a:defPPr>
            <a:lvl1pPr marL="0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812764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625529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438293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251058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063822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4876587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5689351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6502116" algn="l" defTabSz="812764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/>
              <a:t>217905</a:t>
            </a:r>
          </a:p>
          <a:p>
            <a:pPr algn="ctr"/>
            <a:r>
              <a:rPr lang="de-DE" dirty="0"/>
              <a:t>141x60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6E2507FB-703D-82DF-EAA7-9ACEC3C88469}"/>
              </a:ext>
            </a:extLst>
          </p:cNvPr>
          <p:cNvSpPr/>
          <p:nvPr/>
        </p:nvSpPr>
        <p:spPr>
          <a:xfrm>
            <a:off x="8968382" y="5717492"/>
            <a:ext cx="1944000" cy="108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/>
              <a:t>217941</a:t>
            </a:r>
          </a:p>
          <a:p>
            <a:pPr algn="ctr"/>
            <a:r>
              <a:rPr lang="de-DE" dirty="0"/>
              <a:t>54x30</a:t>
            </a:r>
          </a:p>
        </p:txBody>
      </p:sp>
    </p:spTree>
    <p:extLst>
      <p:ext uri="{BB962C8B-B14F-4D97-AF65-F5344CB8AC3E}">
        <p14:creationId xmlns:p14="http://schemas.microsoft.com/office/powerpoint/2010/main" val="15268961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212</Words>
  <Application>Microsoft Macintosh PowerPoint</Application>
  <PresentationFormat>Benutzerdefiniert</PresentationFormat>
  <Paragraphs>180</Paragraphs>
  <Slides>16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Welldone Media GmbH</dc:creator>
  <cp:lastModifiedBy>Marketing Bronxcolors</cp:lastModifiedBy>
  <cp:revision>317</cp:revision>
  <cp:lastPrinted>2016-09-12T15:13:35Z</cp:lastPrinted>
  <dcterms:created xsi:type="dcterms:W3CDTF">2016-09-12T13:14:22Z</dcterms:created>
  <dcterms:modified xsi:type="dcterms:W3CDTF">2023-11-06T15:58:33Z</dcterms:modified>
</cp:coreProperties>
</file>