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71" r:id="rId8"/>
    <p:sldId id="266" r:id="rId9"/>
    <p:sldId id="267" r:id="rId10"/>
    <p:sldId id="268" r:id="rId11"/>
    <p:sldId id="274" r:id="rId12"/>
    <p:sldId id="275" r:id="rId13"/>
    <p:sldId id="269" r:id="rId14"/>
    <p:sldId id="270" r:id="rId15"/>
    <p:sldId id="272" r:id="rId16"/>
    <p:sldId id="273" r:id="rId17"/>
  </p:sldIdLst>
  <p:sldSz cx="11522075" cy="16925925"/>
  <p:notesSz cx="9144000" cy="6858000"/>
  <p:defaultTextStyle>
    <a:defPPr>
      <a:defRPr lang="de-DE"/>
    </a:defPPr>
    <a:lvl1pPr marL="0" algn="l" defTabSz="81276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2764" algn="l" defTabSz="81276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25529" algn="l" defTabSz="81276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38293" algn="l" defTabSz="81276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51058" algn="l" defTabSz="81276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63822" algn="l" defTabSz="81276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76587" algn="l" defTabSz="81276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689351" algn="l" defTabSz="81276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02116" algn="l" defTabSz="81276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3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1" autoAdjust="0"/>
    <p:restoredTop sz="94676" autoAdjust="0"/>
  </p:normalViewPr>
  <p:slideViewPr>
    <p:cSldViewPr snapToGrid="0" snapToObjects="1">
      <p:cViewPr varScale="1">
        <p:scale>
          <a:sx n="85" d="100"/>
          <a:sy n="85" d="100"/>
        </p:scale>
        <p:origin x="2768" y="216"/>
      </p:cViewPr>
      <p:guideLst>
        <p:guide orient="horz" pos="5331"/>
        <p:guide pos="36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64156" y="5258009"/>
            <a:ext cx="9793764" cy="3628103"/>
          </a:xfr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28311" y="9591358"/>
            <a:ext cx="8065453" cy="432551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4081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4620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0525896" y="1673005"/>
            <a:ext cx="3266589" cy="35642392"/>
          </a:xfrm>
        </p:spPr>
        <p:txBody>
          <a:bodyPr vert="eaVert"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26131" y="1673005"/>
            <a:ext cx="9607730" cy="35642392"/>
          </a:xfrm>
        </p:spPr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485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6410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0164" y="10876475"/>
            <a:ext cx="9793764" cy="3361677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0164" y="7173930"/>
            <a:ext cx="9793764" cy="3702545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276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529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3pPr>
            <a:lvl4pPr marL="243829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5105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6382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7658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68935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0211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081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26132" y="9748079"/>
            <a:ext cx="6437159" cy="27567317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355326" y="9748079"/>
            <a:ext cx="6437159" cy="27567317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8073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104" y="677822"/>
            <a:ext cx="10369868" cy="2820988"/>
          </a:xfrm>
        </p:spPr>
        <p:txBody>
          <a:bodyPr/>
          <a:lstStyle>
            <a:lvl1pPr>
              <a:defRPr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76104" y="3788744"/>
            <a:ext cx="5090917" cy="1578968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2764" indent="0">
              <a:buNone/>
              <a:defRPr sz="3600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00" b="1"/>
            </a:lvl4pPr>
            <a:lvl5pPr marL="3251058" indent="0">
              <a:buNone/>
              <a:defRPr sz="2800" b="1"/>
            </a:lvl5pPr>
            <a:lvl6pPr marL="4063822" indent="0">
              <a:buNone/>
              <a:defRPr sz="2800" b="1"/>
            </a:lvl6pPr>
            <a:lvl7pPr marL="4876587" indent="0">
              <a:buNone/>
              <a:defRPr sz="2800" b="1"/>
            </a:lvl7pPr>
            <a:lvl8pPr marL="5689351" indent="0">
              <a:buNone/>
              <a:defRPr sz="2800" b="1"/>
            </a:lvl8pPr>
            <a:lvl9pPr marL="6502116" indent="0">
              <a:buNone/>
              <a:defRPr sz="28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76104" y="5367712"/>
            <a:ext cx="5090917" cy="9751998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853055" y="3788744"/>
            <a:ext cx="5092917" cy="1578968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2764" indent="0">
              <a:buNone/>
              <a:defRPr sz="3600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00" b="1"/>
            </a:lvl4pPr>
            <a:lvl5pPr marL="3251058" indent="0">
              <a:buNone/>
              <a:defRPr sz="2800" b="1"/>
            </a:lvl5pPr>
            <a:lvl6pPr marL="4063822" indent="0">
              <a:buNone/>
              <a:defRPr sz="2800" b="1"/>
            </a:lvl6pPr>
            <a:lvl7pPr marL="4876587" indent="0">
              <a:buNone/>
              <a:defRPr sz="2800" b="1"/>
            </a:lvl7pPr>
            <a:lvl8pPr marL="5689351" indent="0">
              <a:buNone/>
              <a:defRPr sz="2800" b="1"/>
            </a:lvl8pPr>
            <a:lvl9pPr marL="6502116" indent="0">
              <a:buNone/>
              <a:defRPr sz="28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853055" y="5367712"/>
            <a:ext cx="5092917" cy="9751998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879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0296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7769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105" y="673903"/>
            <a:ext cx="3790683" cy="2868004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04811" y="673904"/>
            <a:ext cx="6441160" cy="14445808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76105" y="3541908"/>
            <a:ext cx="3790683" cy="11577804"/>
          </a:xfrm>
        </p:spPr>
        <p:txBody>
          <a:bodyPr/>
          <a:lstStyle>
            <a:lvl1pPr marL="0" indent="0">
              <a:buNone/>
              <a:defRPr sz="2500"/>
            </a:lvl1pPr>
            <a:lvl2pPr marL="812764" indent="0">
              <a:buNone/>
              <a:defRPr sz="2100"/>
            </a:lvl2pPr>
            <a:lvl3pPr marL="1625529" indent="0">
              <a:buNone/>
              <a:defRPr sz="1800"/>
            </a:lvl3pPr>
            <a:lvl4pPr marL="2438293" indent="0">
              <a:buNone/>
              <a:defRPr sz="1600"/>
            </a:lvl4pPr>
            <a:lvl5pPr marL="3251058" indent="0">
              <a:buNone/>
              <a:defRPr sz="1600"/>
            </a:lvl5pPr>
            <a:lvl6pPr marL="4063822" indent="0">
              <a:buNone/>
              <a:defRPr sz="1600"/>
            </a:lvl6pPr>
            <a:lvl7pPr marL="4876587" indent="0">
              <a:buNone/>
              <a:defRPr sz="1600"/>
            </a:lvl7pPr>
            <a:lvl8pPr marL="5689351" indent="0">
              <a:buNone/>
              <a:defRPr sz="1600"/>
            </a:lvl8pPr>
            <a:lvl9pPr marL="6502116" indent="0">
              <a:buNone/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8573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8407" y="11848147"/>
            <a:ext cx="6913245" cy="1398741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58407" y="1512363"/>
            <a:ext cx="6913245" cy="10155555"/>
          </a:xfrm>
        </p:spPr>
        <p:txBody>
          <a:bodyPr/>
          <a:lstStyle>
            <a:lvl1pPr marL="0" indent="0">
              <a:buNone/>
              <a:defRPr sz="5700"/>
            </a:lvl1pPr>
            <a:lvl2pPr marL="812764" indent="0">
              <a:buNone/>
              <a:defRPr sz="5000"/>
            </a:lvl2pPr>
            <a:lvl3pPr marL="1625529" indent="0">
              <a:buNone/>
              <a:defRPr sz="4300"/>
            </a:lvl3pPr>
            <a:lvl4pPr marL="2438293" indent="0">
              <a:buNone/>
              <a:defRPr sz="3600"/>
            </a:lvl4pPr>
            <a:lvl5pPr marL="3251058" indent="0">
              <a:buNone/>
              <a:defRPr sz="3600"/>
            </a:lvl5pPr>
            <a:lvl6pPr marL="4063822" indent="0">
              <a:buNone/>
              <a:defRPr sz="3600"/>
            </a:lvl6pPr>
            <a:lvl7pPr marL="4876587" indent="0">
              <a:buNone/>
              <a:defRPr sz="3600"/>
            </a:lvl7pPr>
            <a:lvl8pPr marL="5689351" indent="0">
              <a:buNone/>
              <a:defRPr sz="3600"/>
            </a:lvl8pPr>
            <a:lvl9pPr marL="6502116" indent="0">
              <a:buNone/>
              <a:defRPr sz="36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258407" y="13246888"/>
            <a:ext cx="6913245" cy="1986444"/>
          </a:xfrm>
        </p:spPr>
        <p:txBody>
          <a:bodyPr/>
          <a:lstStyle>
            <a:lvl1pPr marL="0" indent="0">
              <a:buNone/>
              <a:defRPr sz="2500"/>
            </a:lvl1pPr>
            <a:lvl2pPr marL="812764" indent="0">
              <a:buNone/>
              <a:defRPr sz="2100"/>
            </a:lvl2pPr>
            <a:lvl3pPr marL="1625529" indent="0">
              <a:buNone/>
              <a:defRPr sz="1800"/>
            </a:lvl3pPr>
            <a:lvl4pPr marL="2438293" indent="0">
              <a:buNone/>
              <a:defRPr sz="1600"/>
            </a:lvl4pPr>
            <a:lvl5pPr marL="3251058" indent="0">
              <a:buNone/>
              <a:defRPr sz="1600"/>
            </a:lvl5pPr>
            <a:lvl6pPr marL="4063822" indent="0">
              <a:buNone/>
              <a:defRPr sz="1600"/>
            </a:lvl6pPr>
            <a:lvl7pPr marL="4876587" indent="0">
              <a:buNone/>
              <a:defRPr sz="1600"/>
            </a:lvl7pPr>
            <a:lvl8pPr marL="5689351" indent="0">
              <a:buNone/>
              <a:defRPr sz="1600"/>
            </a:lvl8pPr>
            <a:lvl9pPr marL="6502116" indent="0">
              <a:buNone/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214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76104" y="677822"/>
            <a:ext cx="10369868" cy="2820988"/>
          </a:xfrm>
          <a:prstGeom prst="rect">
            <a:avLst/>
          </a:prstGeom>
        </p:spPr>
        <p:txBody>
          <a:bodyPr vert="horz" lIns="162553" tIns="81276" rIns="162553" bIns="81276" rtlCol="0" anchor="ctr">
            <a:normAutofit/>
          </a:bodyPr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76104" y="3949384"/>
            <a:ext cx="10369868" cy="11170328"/>
          </a:xfrm>
          <a:prstGeom prst="rect">
            <a:avLst/>
          </a:prstGeom>
        </p:spPr>
        <p:txBody>
          <a:bodyPr vert="horz" lIns="162553" tIns="81276" rIns="162553" bIns="81276" rtlCol="0">
            <a:normAutofit/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76104" y="15687826"/>
            <a:ext cx="2688484" cy="901149"/>
          </a:xfrm>
          <a:prstGeom prst="rect">
            <a:avLst/>
          </a:prstGeom>
        </p:spPr>
        <p:txBody>
          <a:bodyPr vert="horz" lIns="162553" tIns="81276" rIns="162553" bIns="81276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36709" y="15687826"/>
            <a:ext cx="3648657" cy="901149"/>
          </a:xfrm>
          <a:prstGeom prst="rect">
            <a:avLst/>
          </a:prstGeom>
        </p:spPr>
        <p:txBody>
          <a:bodyPr vert="horz" lIns="162553" tIns="81276" rIns="162553" bIns="81276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57487" y="15687826"/>
            <a:ext cx="2688484" cy="901149"/>
          </a:xfrm>
          <a:prstGeom prst="rect">
            <a:avLst/>
          </a:prstGeom>
        </p:spPr>
        <p:txBody>
          <a:bodyPr vert="horz" lIns="162553" tIns="81276" rIns="162553" bIns="81276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174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2764" rtl="0" eaLnBrk="1" latinLnBrk="0" hangingPunct="1">
        <a:spcBef>
          <a:spcPct val="0"/>
        </a:spcBef>
        <a:buNone/>
        <a:defRPr sz="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573" indent="-609573" algn="l" defTabSz="812764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0742" indent="-507978" algn="l" defTabSz="812764" rtl="0" eaLnBrk="1" latinLnBrk="0" hangingPunct="1">
        <a:spcBef>
          <a:spcPct val="20000"/>
        </a:spcBef>
        <a:buFont typeface="Arial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31911" indent="-406382" algn="l" defTabSz="812764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44676" indent="-406382" algn="l" defTabSz="812764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40" indent="-406382" algn="l" defTabSz="812764" rtl="0" eaLnBrk="1" latinLnBrk="0" hangingPunct="1">
        <a:spcBef>
          <a:spcPct val="20000"/>
        </a:spcBef>
        <a:buFont typeface="Arial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204" indent="-406382" algn="l" defTabSz="812764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969" indent="-406382" algn="l" defTabSz="812764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733" indent="-406382" algn="l" defTabSz="812764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498" indent="-406382" algn="l" defTabSz="812764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4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29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93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58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822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87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51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116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93" y="6993"/>
            <a:ext cx="11512687" cy="1690727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BBB98315-3AA0-0DE1-0804-61CC48EDEC72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5EEE196-41BC-E75B-488A-6D4D6E2A3FF9}"/>
              </a:ext>
            </a:extLst>
          </p:cNvPr>
          <p:cNvSpPr/>
          <p:nvPr/>
        </p:nvSpPr>
        <p:spPr>
          <a:xfrm>
            <a:off x="6887573" y="2402542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F64A567-B7A0-9052-9DF7-20E426ECA9A8}"/>
              </a:ext>
            </a:extLst>
          </p:cNvPr>
          <p:cNvSpPr/>
          <p:nvPr/>
        </p:nvSpPr>
        <p:spPr>
          <a:xfrm>
            <a:off x="6887573" y="4352562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5FAB767-1ED8-2F92-5FFA-A7F83ED9EDB2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AB8F0C5-2A8F-A978-38A6-A6EAE99E298B}"/>
              </a:ext>
            </a:extLst>
          </p:cNvPr>
          <p:cNvSpPr/>
          <p:nvPr/>
        </p:nvSpPr>
        <p:spPr>
          <a:xfrm>
            <a:off x="8968382" y="5717492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4097393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20" y="7004"/>
            <a:ext cx="11519028" cy="16916587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5798E330-9710-2B95-60E8-B759E7267250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251DE4E-00E4-017F-BB8C-0F1CE1A5DCEF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BF981C2-B6CB-2581-0F95-917B57A5F751}"/>
              </a:ext>
            </a:extLst>
          </p:cNvPr>
          <p:cNvSpPr/>
          <p:nvPr/>
        </p:nvSpPr>
        <p:spPr>
          <a:xfrm>
            <a:off x="6887573" y="4352562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3C2C1D9-57BA-23AE-9495-89C92EBC3889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9B876B1-BE97-A76C-3125-A4018B1D608A}"/>
              </a:ext>
            </a:extLst>
          </p:cNvPr>
          <p:cNvSpPr/>
          <p:nvPr/>
        </p:nvSpPr>
        <p:spPr>
          <a:xfrm>
            <a:off x="8968382" y="5744595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1421196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96" y="2332"/>
            <a:ext cx="11517799" cy="16914783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5CB03C08-74A4-1F0F-D4AA-17FA05EB6ACC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A76CA33-9A6C-9821-0E7D-750BBE0BE260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3CA317E-C5F8-C4B0-9B45-0CB2255C0D55}"/>
              </a:ext>
            </a:extLst>
          </p:cNvPr>
          <p:cNvSpPr/>
          <p:nvPr/>
        </p:nvSpPr>
        <p:spPr>
          <a:xfrm>
            <a:off x="6887573" y="4352562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17CF5EA-4437-585E-239F-02CD0E644423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856E021-F3BA-9604-DBCE-BED42AA1D43E}"/>
              </a:ext>
            </a:extLst>
          </p:cNvPr>
          <p:cNvSpPr/>
          <p:nvPr/>
        </p:nvSpPr>
        <p:spPr>
          <a:xfrm>
            <a:off x="8968382" y="5744595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2465682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96" y="2332"/>
            <a:ext cx="11517799" cy="16914783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5ECB1D63-EA19-E489-F26C-773ED0AB4B39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06719FB-26F9-5C22-9030-07D1170AD376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3BE581F-5EC1-69F1-BD0A-46F632619F62}"/>
              </a:ext>
            </a:extLst>
          </p:cNvPr>
          <p:cNvSpPr/>
          <p:nvPr/>
        </p:nvSpPr>
        <p:spPr>
          <a:xfrm>
            <a:off x="6887573" y="4352562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52533D0-5A64-34BB-C3A6-579C13A569ED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7609A67-9D46-DD8D-7725-37178F300434}"/>
              </a:ext>
            </a:extLst>
          </p:cNvPr>
          <p:cNvSpPr/>
          <p:nvPr/>
        </p:nvSpPr>
        <p:spPr>
          <a:xfrm>
            <a:off x="8968382" y="5744595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2245346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27" y="2332"/>
            <a:ext cx="11519027" cy="1691658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FDDBFC0B-5254-D2E3-1F51-5759BB7F458E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158945A-FE5E-14FF-22BB-EEF6AC51F114}"/>
              </a:ext>
            </a:extLst>
          </p:cNvPr>
          <p:cNvSpPr/>
          <p:nvPr/>
        </p:nvSpPr>
        <p:spPr>
          <a:xfrm>
            <a:off x="8968382" y="5827435"/>
            <a:ext cx="1944000" cy="28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217648</a:t>
            </a:r>
          </a:p>
          <a:p>
            <a:pPr algn="ctr"/>
            <a:r>
              <a:rPr lang="de-DE" dirty="0"/>
              <a:t>54x80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3DCEA6D-1BBF-8AAB-107C-F1CFF5529C7F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62A0F12-892E-BDF3-8551-D66E4937BAE7}"/>
              </a:ext>
            </a:extLst>
          </p:cNvPr>
          <p:cNvSpPr/>
          <p:nvPr/>
        </p:nvSpPr>
        <p:spPr>
          <a:xfrm>
            <a:off x="6887573" y="4352562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2F77E98-46BB-A0A8-39B5-D5D0A0A7194D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AD79448-BA97-2033-982D-B54E45102F4D}"/>
              </a:ext>
            </a:extLst>
          </p:cNvPr>
          <p:cNvSpPr/>
          <p:nvPr/>
        </p:nvSpPr>
        <p:spPr>
          <a:xfrm>
            <a:off x="6887573" y="8051866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2023125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20" y="2332"/>
            <a:ext cx="11519027" cy="1691658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E91A2C5-6B89-1780-CBE5-62340D0E173C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E889911-E810-2459-25DA-E844F8B8BB87}"/>
              </a:ext>
            </a:extLst>
          </p:cNvPr>
          <p:cNvSpPr/>
          <p:nvPr/>
        </p:nvSpPr>
        <p:spPr>
          <a:xfrm>
            <a:off x="8968382" y="5827435"/>
            <a:ext cx="1944000" cy="28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217648</a:t>
            </a:r>
          </a:p>
          <a:p>
            <a:pPr algn="ctr"/>
            <a:r>
              <a:rPr lang="de-DE" dirty="0"/>
              <a:t>54x80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F3EF354-FB24-4D7E-4126-FA789C4F3FA1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4583C1B-31E1-D7C3-3CA9-059D1906ABB7}"/>
              </a:ext>
            </a:extLst>
          </p:cNvPr>
          <p:cNvSpPr/>
          <p:nvPr/>
        </p:nvSpPr>
        <p:spPr>
          <a:xfrm>
            <a:off x="6887573" y="4352562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03EC159-C443-7BAA-6B26-5BEEA5818540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4126D08-3960-7022-A81C-8FA9EB4E418D}"/>
              </a:ext>
            </a:extLst>
          </p:cNvPr>
          <p:cNvSpPr/>
          <p:nvPr/>
        </p:nvSpPr>
        <p:spPr>
          <a:xfrm>
            <a:off x="6887573" y="8117703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632695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920" y="11109"/>
            <a:ext cx="11516234" cy="16912484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D5B0956D-D228-0285-EE9D-5B6A16C3CFB8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0A105A9-6432-2853-36E4-E2EF37E2256D}"/>
              </a:ext>
            </a:extLst>
          </p:cNvPr>
          <p:cNvSpPr/>
          <p:nvPr/>
        </p:nvSpPr>
        <p:spPr>
          <a:xfrm>
            <a:off x="8968382" y="5827435"/>
            <a:ext cx="1944000" cy="28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217648</a:t>
            </a:r>
          </a:p>
          <a:p>
            <a:pPr algn="ctr"/>
            <a:r>
              <a:rPr lang="de-DE" dirty="0"/>
              <a:t>54x80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5951D4F-6095-33F6-4C40-1B0E81CEA7C6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6840833-1368-4B78-7D8C-8BF98225CDC5}"/>
              </a:ext>
            </a:extLst>
          </p:cNvPr>
          <p:cNvSpPr/>
          <p:nvPr/>
        </p:nvSpPr>
        <p:spPr>
          <a:xfrm>
            <a:off x="6887573" y="4352562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289CADE-56C2-1FFE-DBEE-94CB9CE59EFE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CA8E2F8-819B-3110-8835-F5DF7367AB20}"/>
              </a:ext>
            </a:extLst>
          </p:cNvPr>
          <p:cNvSpPr/>
          <p:nvPr/>
        </p:nvSpPr>
        <p:spPr>
          <a:xfrm>
            <a:off x="6887573" y="8108926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1143588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602" y="5006"/>
            <a:ext cx="11516234" cy="16912484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54A887B9-2196-4C18-5CDF-044550751099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3790BEF-D6F6-8D30-CE6E-824070CEDB58}"/>
              </a:ext>
            </a:extLst>
          </p:cNvPr>
          <p:cNvSpPr/>
          <p:nvPr/>
        </p:nvSpPr>
        <p:spPr>
          <a:xfrm>
            <a:off x="8968382" y="5827435"/>
            <a:ext cx="1944000" cy="28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217648</a:t>
            </a:r>
          </a:p>
          <a:p>
            <a:pPr algn="ctr"/>
            <a:r>
              <a:rPr lang="de-DE" dirty="0"/>
              <a:t>54x80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3F53D08-6299-32AC-CC19-B3CF6E219C4B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36DE903-8239-F87A-2CC0-5943E66A9AF3}"/>
              </a:ext>
            </a:extLst>
          </p:cNvPr>
          <p:cNvSpPr/>
          <p:nvPr/>
        </p:nvSpPr>
        <p:spPr>
          <a:xfrm>
            <a:off x="6887573" y="4352562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27B5D0B-BFF0-1342-6FE3-28A554E1AFED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FB2A8CF-7099-B80F-7BE4-C8804E23F4C4}"/>
              </a:ext>
            </a:extLst>
          </p:cNvPr>
          <p:cNvSpPr/>
          <p:nvPr/>
        </p:nvSpPr>
        <p:spPr>
          <a:xfrm>
            <a:off x="6887573" y="8115029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3199753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96" y="6993"/>
            <a:ext cx="11512685" cy="16907274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8B36B9C9-C8A8-2C80-531F-19C94C20FF8C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898DB14-B3C3-8BD1-C7E7-13624EF4B4B8}"/>
              </a:ext>
            </a:extLst>
          </p:cNvPr>
          <p:cNvSpPr/>
          <p:nvPr/>
        </p:nvSpPr>
        <p:spPr>
          <a:xfrm>
            <a:off x="8968382" y="5827435"/>
            <a:ext cx="1944000" cy="28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217648</a:t>
            </a:r>
          </a:p>
          <a:p>
            <a:pPr algn="ctr"/>
            <a:r>
              <a:rPr lang="de-DE" dirty="0"/>
              <a:t>54x80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BC348B0-46EC-1D59-99B5-BEDD2FBDAAC2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F3089DF-5D7F-88C1-74E7-4007EFD16C3F}"/>
              </a:ext>
            </a:extLst>
          </p:cNvPr>
          <p:cNvSpPr/>
          <p:nvPr/>
        </p:nvSpPr>
        <p:spPr>
          <a:xfrm>
            <a:off x="6887573" y="4352562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D701493-D891-870E-542D-85F36F2E3454}"/>
              </a:ext>
            </a:extLst>
          </p:cNvPr>
          <p:cNvSpPr/>
          <p:nvPr/>
        </p:nvSpPr>
        <p:spPr>
          <a:xfrm>
            <a:off x="3732447" y="6010315"/>
            <a:ext cx="2988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217796</a:t>
            </a:r>
          </a:p>
          <a:p>
            <a:pPr algn="ctr"/>
            <a:r>
              <a:rPr lang="de-DE" dirty="0"/>
              <a:t>83x50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98797A5-3C79-F4AC-9894-8FEE135DFA8F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62DC993-0641-010D-56F3-F7BD4217F7EB}"/>
              </a:ext>
            </a:extLst>
          </p:cNvPr>
          <p:cNvSpPr/>
          <p:nvPr/>
        </p:nvSpPr>
        <p:spPr>
          <a:xfrm>
            <a:off x="6887573" y="8071861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1179494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95" y="6994"/>
            <a:ext cx="11512685" cy="16907273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12C7358A-E003-19D0-1285-AC981E824975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F1A4D79-85E2-BA89-1E75-2D69D6FA3DCE}"/>
              </a:ext>
            </a:extLst>
          </p:cNvPr>
          <p:cNvSpPr/>
          <p:nvPr/>
        </p:nvSpPr>
        <p:spPr>
          <a:xfrm>
            <a:off x="8968382" y="5827435"/>
            <a:ext cx="1944000" cy="28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217648</a:t>
            </a:r>
          </a:p>
          <a:p>
            <a:pPr algn="ctr"/>
            <a:r>
              <a:rPr lang="de-DE" dirty="0"/>
              <a:t>54x80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A0AF9EC-6B67-7724-7DDC-DF035AD3FFD9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C7865E1-685B-8939-FFF9-A8C30CBE5B38}"/>
              </a:ext>
            </a:extLst>
          </p:cNvPr>
          <p:cNvSpPr/>
          <p:nvPr/>
        </p:nvSpPr>
        <p:spPr>
          <a:xfrm>
            <a:off x="6887573" y="4352562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A30BBD9-9138-FEB6-6A90-9F464BB06D03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DA37BE3-6B54-0982-1062-9CFFB90BB3C0}"/>
              </a:ext>
            </a:extLst>
          </p:cNvPr>
          <p:cNvSpPr/>
          <p:nvPr/>
        </p:nvSpPr>
        <p:spPr>
          <a:xfrm>
            <a:off x="3786504" y="6046793"/>
            <a:ext cx="2988000" cy="28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217921</a:t>
            </a:r>
          </a:p>
          <a:p>
            <a:pPr algn="ctr"/>
            <a:r>
              <a:rPr lang="de-DE" dirty="0"/>
              <a:t>83x80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EEAAE5C-FCB7-8EF0-D37B-17505917F523}"/>
              </a:ext>
            </a:extLst>
          </p:cNvPr>
          <p:cNvSpPr/>
          <p:nvPr/>
        </p:nvSpPr>
        <p:spPr>
          <a:xfrm>
            <a:off x="6887573" y="8113041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1895523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94" y="6993"/>
            <a:ext cx="11512683" cy="16907271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9BA9575B-9A05-0CFE-59DE-FB775E9C636D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14A4054-5C59-633F-1B5B-D6EDC1DADB3B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437C147-CD56-D887-1CCF-49CA0CFCBC60}"/>
              </a:ext>
            </a:extLst>
          </p:cNvPr>
          <p:cNvSpPr/>
          <p:nvPr/>
        </p:nvSpPr>
        <p:spPr>
          <a:xfrm>
            <a:off x="6887573" y="4352562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DDFDC00-06DB-AD75-5F99-9E566B240423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13DEA07-1908-DFC6-43CD-40E6A19BE2E4}"/>
              </a:ext>
            </a:extLst>
          </p:cNvPr>
          <p:cNvSpPr/>
          <p:nvPr/>
        </p:nvSpPr>
        <p:spPr>
          <a:xfrm>
            <a:off x="8968382" y="5744595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102996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93" y="6993"/>
            <a:ext cx="11512683" cy="1690727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4C0F9B73-AF9B-F7F9-3FC8-E4F155DBA96C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076F21B-0992-2D42-94A5-5A64B4D95FBF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8A98551-A6DA-EA6A-563D-794B7E3EA75B}"/>
              </a:ext>
            </a:extLst>
          </p:cNvPr>
          <p:cNvSpPr/>
          <p:nvPr/>
        </p:nvSpPr>
        <p:spPr>
          <a:xfrm>
            <a:off x="6887573" y="4352562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BE087D5-F57B-74D0-2CF1-62DC53EF8EB2}"/>
              </a:ext>
            </a:extLst>
          </p:cNvPr>
          <p:cNvSpPr/>
          <p:nvPr/>
        </p:nvSpPr>
        <p:spPr>
          <a:xfrm>
            <a:off x="3732447" y="6010315"/>
            <a:ext cx="2988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217796</a:t>
            </a:r>
          </a:p>
          <a:p>
            <a:pPr algn="ctr"/>
            <a:r>
              <a:rPr lang="de-DE" dirty="0"/>
              <a:t>83x50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D4A60A7-E7C7-AB35-4A32-69256E925F81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2D2CD97-5FCD-8D64-CB94-2BE8DE516875}"/>
              </a:ext>
            </a:extLst>
          </p:cNvPr>
          <p:cNvSpPr/>
          <p:nvPr/>
        </p:nvSpPr>
        <p:spPr>
          <a:xfrm>
            <a:off x="8968382" y="5744595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2955200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93" y="-8684"/>
            <a:ext cx="11512683" cy="1690727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990856CF-5835-F1DD-6339-DE2198B353F2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CA91D0D-BA7C-CAFD-6EC3-08DB9DBED388}"/>
              </a:ext>
            </a:extLst>
          </p:cNvPr>
          <p:cNvSpPr/>
          <p:nvPr/>
        </p:nvSpPr>
        <p:spPr>
          <a:xfrm>
            <a:off x="8968382" y="5827435"/>
            <a:ext cx="1944000" cy="28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217648</a:t>
            </a:r>
          </a:p>
          <a:p>
            <a:pPr algn="ctr"/>
            <a:r>
              <a:rPr lang="de-DE" dirty="0"/>
              <a:t>54x80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4F23918-464E-A8B4-95A9-8B25F384990A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810DB58-95D2-EAE1-6D53-73DE26E99DF8}"/>
              </a:ext>
            </a:extLst>
          </p:cNvPr>
          <p:cNvSpPr/>
          <p:nvPr/>
        </p:nvSpPr>
        <p:spPr>
          <a:xfrm>
            <a:off x="6887573" y="4352562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BD29176-AE6C-B43D-53ED-8B5952C0F9D3}"/>
              </a:ext>
            </a:extLst>
          </p:cNvPr>
          <p:cNvSpPr/>
          <p:nvPr/>
        </p:nvSpPr>
        <p:spPr>
          <a:xfrm>
            <a:off x="3732447" y="6010315"/>
            <a:ext cx="2988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217796</a:t>
            </a:r>
          </a:p>
          <a:p>
            <a:pPr algn="ctr"/>
            <a:r>
              <a:rPr lang="de-DE" dirty="0"/>
              <a:t>83x50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0C9A15C-DE56-61C7-30FD-70604A9D8234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D4BF6C2-60E3-EF40-1CF3-D715D186FB1C}"/>
              </a:ext>
            </a:extLst>
          </p:cNvPr>
          <p:cNvSpPr/>
          <p:nvPr/>
        </p:nvSpPr>
        <p:spPr>
          <a:xfrm>
            <a:off x="6887573" y="8087591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3816637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25" y="2332"/>
            <a:ext cx="11519029" cy="16916589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B8E75326-B2FD-AFC9-4F05-66E76938A611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7F52456-B215-F9CF-F170-52CF212F0321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1714299-E28B-349A-D67E-FA7351B467D8}"/>
              </a:ext>
            </a:extLst>
          </p:cNvPr>
          <p:cNvSpPr/>
          <p:nvPr/>
        </p:nvSpPr>
        <p:spPr>
          <a:xfrm>
            <a:off x="6887573" y="4352562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D8E0A21-2D02-0F30-DA63-835DE5C7D1C0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64B66D3-5F6D-B794-757E-3C5134C0D231}"/>
              </a:ext>
            </a:extLst>
          </p:cNvPr>
          <p:cNvSpPr/>
          <p:nvPr/>
        </p:nvSpPr>
        <p:spPr>
          <a:xfrm>
            <a:off x="8968382" y="5744595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1911019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20" y="2332"/>
            <a:ext cx="11519029" cy="16916589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4CC9EF78-0D7A-477B-E950-0512659564B4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757CC62-4609-2A25-934D-DC97776091C0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A4672D7-0E85-9A6A-503C-A0557DFAC532}"/>
              </a:ext>
            </a:extLst>
          </p:cNvPr>
          <p:cNvSpPr/>
          <p:nvPr/>
        </p:nvSpPr>
        <p:spPr>
          <a:xfrm>
            <a:off x="6887573" y="4352562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A939141-A8FD-AB60-31A4-9D4A77272B8C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AA60137-AFFA-D7E1-388D-04D64A7605F3}"/>
              </a:ext>
            </a:extLst>
          </p:cNvPr>
          <p:cNvSpPr/>
          <p:nvPr/>
        </p:nvSpPr>
        <p:spPr>
          <a:xfrm>
            <a:off x="8968382" y="5744595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2488383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20" y="2332"/>
            <a:ext cx="11519028" cy="16916587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700C9547-F8A7-D51C-2FE2-C548FE4E6F77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434ED45F-8016-1EBD-BBC7-471D157D008E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22AB122-F3CA-F77E-17DB-E462456DEB75}"/>
              </a:ext>
            </a:extLst>
          </p:cNvPr>
          <p:cNvSpPr/>
          <p:nvPr/>
        </p:nvSpPr>
        <p:spPr>
          <a:xfrm>
            <a:off x="6887573" y="4352562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05E954C-EBDF-C8FA-3A46-59E294B6BBAF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EF7DDE9-686A-B516-70D2-A6A014615427}"/>
              </a:ext>
            </a:extLst>
          </p:cNvPr>
          <p:cNvSpPr/>
          <p:nvPr/>
        </p:nvSpPr>
        <p:spPr>
          <a:xfrm>
            <a:off x="8968382" y="5744595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1526896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Microsoft Macintosh PowerPoint</Application>
  <PresentationFormat>Benutzerdefiniert</PresentationFormat>
  <Paragraphs>198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Welldone Media GmbH</dc:creator>
  <cp:lastModifiedBy>Marketing Bronxcolors</cp:lastModifiedBy>
  <cp:revision>319</cp:revision>
  <cp:lastPrinted>2016-09-12T15:13:35Z</cp:lastPrinted>
  <dcterms:created xsi:type="dcterms:W3CDTF">2016-09-12T13:14:22Z</dcterms:created>
  <dcterms:modified xsi:type="dcterms:W3CDTF">2023-11-06T15:59:56Z</dcterms:modified>
</cp:coreProperties>
</file>