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71" r:id="rId8"/>
    <p:sldId id="266" r:id="rId9"/>
    <p:sldId id="267" r:id="rId10"/>
    <p:sldId id="268" r:id="rId11"/>
    <p:sldId id="274" r:id="rId12"/>
    <p:sldId id="275" r:id="rId13"/>
    <p:sldId id="269" r:id="rId14"/>
    <p:sldId id="270" r:id="rId15"/>
    <p:sldId id="272" r:id="rId16"/>
    <p:sldId id="273" r:id="rId17"/>
  </p:sldIdLst>
  <p:sldSz cx="11522075" cy="16925925"/>
  <p:notesSz cx="9144000" cy="6858000"/>
  <p:defaultTextStyle>
    <a:defPPr>
      <a:defRPr lang="de-DE"/>
    </a:defPPr>
    <a:lvl1pPr marL="0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764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529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293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1058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3822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6587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89351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2116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3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" autoAdjust="0"/>
    <p:restoredTop sz="94699" autoAdjust="0"/>
  </p:normalViewPr>
  <p:slideViewPr>
    <p:cSldViewPr snapToGrid="0" snapToObjects="1">
      <p:cViewPr varScale="1">
        <p:scale>
          <a:sx n="85" d="100"/>
          <a:sy n="85" d="100"/>
        </p:scale>
        <p:origin x="2768" y="200"/>
      </p:cViewPr>
      <p:guideLst>
        <p:guide orient="horz" pos="533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4156" y="5258009"/>
            <a:ext cx="9793764" cy="3628103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28311" y="9591358"/>
            <a:ext cx="8065453" cy="43255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08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62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525896" y="1673005"/>
            <a:ext cx="3266589" cy="35642392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6131" y="1673005"/>
            <a:ext cx="9607730" cy="35642392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8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41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0164" y="10876475"/>
            <a:ext cx="9793764" cy="3361677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0164" y="7173930"/>
            <a:ext cx="9793764" cy="370254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81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6132" y="9748079"/>
            <a:ext cx="6437159" cy="2756731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55326" y="9748079"/>
            <a:ext cx="6437159" cy="2756731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07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104" y="677822"/>
            <a:ext cx="10369868" cy="2820988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104" y="3788744"/>
            <a:ext cx="5090917" cy="157896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764" indent="0">
              <a:buNone/>
              <a:defRPr sz="3600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00" b="1"/>
            </a:lvl4pPr>
            <a:lvl5pPr marL="3251058" indent="0">
              <a:buNone/>
              <a:defRPr sz="2800" b="1"/>
            </a:lvl5pPr>
            <a:lvl6pPr marL="4063822" indent="0">
              <a:buNone/>
              <a:defRPr sz="2800" b="1"/>
            </a:lvl6pPr>
            <a:lvl7pPr marL="4876587" indent="0">
              <a:buNone/>
              <a:defRPr sz="2800" b="1"/>
            </a:lvl7pPr>
            <a:lvl8pPr marL="5689351" indent="0">
              <a:buNone/>
              <a:defRPr sz="2800" b="1"/>
            </a:lvl8pPr>
            <a:lvl9pPr marL="6502116" indent="0">
              <a:buNone/>
              <a:defRPr sz="28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6104" y="5367712"/>
            <a:ext cx="5090917" cy="975199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853055" y="3788744"/>
            <a:ext cx="5092917" cy="157896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764" indent="0">
              <a:buNone/>
              <a:defRPr sz="3600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00" b="1"/>
            </a:lvl4pPr>
            <a:lvl5pPr marL="3251058" indent="0">
              <a:buNone/>
              <a:defRPr sz="2800" b="1"/>
            </a:lvl5pPr>
            <a:lvl6pPr marL="4063822" indent="0">
              <a:buNone/>
              <a:defRPr sz="2800" b="1"/>
            </a:lvl6pPr>
            <a:lvl7pPr marL="4876587" indent="0">
              <a:buNone/>
              <a:defRPr sz="2800" b="1"/>
            </a:lvl7pPr>
            <a:lvl8pPr marL="5689351" indent="0">
              <a:buNone/>
              <a:defRPr sz="2800" b="1"/>
            </a:lvl8pPr>
            <a:lvl9pPr marL="6502116" indent="0">
              <a:buNone/>
              <a:defRPr sz="28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853055" y="5367712"/>
            <a:ext cx="5092917" cy="975199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7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29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76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105" y="673903"/>
            <a:ext cx="3790683" cy="2868004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4811" y="673904"/>
            <a:ext cx="6441160" cy="14445808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76105" y="3541908"/>
            <a:ext cx="3790683" cy="11577804"/>
          </a:xfrm>
        </p:spPr>
        <p:txBody>
          <a:bodyPr/>
          <a:lstStyle>
            <a:lvl1pPr marL="0" indent="0">
              <a:buNone/>
              <a:defRPr sz="2500"/>
            </a:lvl1pPr>
            <a:lvl2pPr marL="812764" indent="0">
              <a:buNone/>
              <a:defRPr sz="2100"/>
            </a:lvl2pPr>
            <a:lvl3pPr marL="1625529" indent="0">
              <a:buNone/>
              <a:defRPr sz="1800"/>
            </a:lvl3pPr>
            <a:lvl4pPr marL="2438293" indent="0">
              <a:buNone/>
              <a:defRPr sz="1600"/>
            </a:lvl4pPr>
            <a:lvl5pPr marL="3251058" indent="0">
              <a:buNone/>
              <a:defRPr sz="1600"/>
            </a:lvl5pPr>
            <a:lvl6pPr marL="4063822" indent="0">
              <a:buNone/>
              <a:defRPr sz="1600"/>
            </a:lvl6pPr>
            <a:lvl7pPr marL="4876587" indent="0">
              <a:buNone/>
              <a:defRPr sz="1600"/>
            </a:lvl7pPr>
            <a:lvl8pPr marL="5689351" indent="0">
              <a:buNone/>
              <a:defRPr sz="1600"/>
            </a:lvl8pPr>
            <a:lvl9pPr marL="6502116" indent="0">
              <a:buNone/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57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8407" y="11848147"/>
            <a:ext cx="6913245" cy="139874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58407" y="1512363"/>
            <a:ext cx="6913245" cy="10155555"/>
          </a:xfrm>
        </p:spPr>
        <p:txBody>
          <a:bodyPr/>
          <a:lstStyle>
            <a:lvl1pPr marL="0" indent="0">
              <a:buNone/>
              <a:defRPr sz="5700"/>
            </a:lvl1pPr>
            <a:lvl2pPr marL="812764" indent="0">
              <a:buNone/>
              <a:defRPr sz="5000"/>
            </a:lvl2pPr>
            <a:lvl3pPr marL="1625529" indent="0">
              <a:buNone/>
              <a:defRPr sz="4300"/>
            </a:lvl3pPr>
            <a:lvl4pPr marL="2438293" indent="0">
              <a:buNone/>
              <a:defRPr sz="3600"/>
            </a:lvl4pPr>
            <a:lvl5pPr marL="3251058" indent="0">
              <a:buNone/>
              <a:defRPr sz="3600"/>
            </a:lvl5pPr>
            <a:lvl6pPr marL="4063822" indent="0">
              <a:buNone/>
              <a:defRPr sz="3600"/>
            </a:lvl6pPr>
            <a:lvl7pPr marL="4876587" indent="0">
              <a:buNone/>
              <a:defRPr sz="3600"/>
            </a:lvl7pPr>
            <a:lvl8pPr marL="5689351" indent="0">
              <a:buNone/>
              <a:defRPr sz="3600"/>
            </a:lvl8pPr>
            <a:lvl9pPr marL="6502116" indent="0">
              <a:buNone/>
              <a:defRPr sz="36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258407" y="13246888"/>
            <a:ext cx="6913245" cy="1986444"/>
          </a:xfrm>
        </p:spPr>
        <p:txBody>
          <a:bodyPr/>
          <a:lstStyle>
            <a:lvl1pPr marL="0" indent="0">
              <a:buNone/>
              <a:defRPr sz="2500"/>
            </a:lvl1pPr>
            <a:lvl2pPr marL="812764" indent="0">
              <a:buNone/>
              <a:defRPr sz="2100"/>
            </a:lvl2pPr>
            <a:lvl3pPr marL="1625529" indent="0">
              <a:buNone/>
              <a:defRPr sz="1800"/>
            </a:lvl3pPr>
            <a:lvl4pPr marL="2438293" indent="0">
              <a:buNone/>
              <a:defRPr sz="1600"/>
            </a:lvl4pPr>
            <a:lvl5pPr marL="3251058" indent="0">
              <a:buNone/>
              <a:defRPr sz="1600"/>
            </a:lvl5pPr>
            <a:lvl6pPr marL="4063822" indent="0">
              <a:buNone/>
              <a:defRPr sz="1600"/>
            </a:lvl6pPr>
            <a:lvl7pPr marL="4876587" indent="0">
              <a:buNone/>
              <a:defRPr sz="1600"/>
            </a:lvl7pPr>
            <a:lvl8pPr marL="5689351" indent="0">
              <a:buNone/>
              <a:defRPr sz="1600"/>
            </a:lvl8pPr>
            <a:lvl9pPr marL="6502116" indent="0">
              <a:buNone/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14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76104" y="677822"/>
            <a:ext cx="10369868" cy="2820988"/>
          </a:xfrm>
          <a:prstGeom prst="rect">
            <a:avLst/>
          </a:prstGeom>
        </p:spPr>
        <p:txBody>
          <a:bodyPr vert="horz" lIns="162553" tIns="81276" rIns="162553" bIns="81276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104" y="3949384"/>
            <a:ext cx="10369868" cy="11170328"/>
          </a:xfrm>
          <a:prstGeom prst="rect">
            <a:avLst/>
          </a:prstGeom>
        </p:spPr>
        <p:txBody>
          <a:bodyPr vert="horz" lIns="162553" tIns="81276" rIns="162553" bIns="81276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76104" y="15687826"/>
            <a:ext cx="2688484" cy="901149"/>
          </a:xfrm>
          <a:prstGeom prst="rect">
            <a:avLst/>
          </a:prstGeom>
        </p:spPr>
        <p:txBody>
          <a:bodyPr vert="horz" lIns="162553" tIns="81276" rIns="162553" bIns="81276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36709" y="15687826"/>
            <a:ext cx="3648657" cy="901149"/>
          </a:xfrm>
          <a:prstGeom prst="rect">
            <a:avLst/>
          </a:prstGeom>
        </p:spPr>
        <p:txBody>
          <a:bodyPr vert="horz" lIns="162553" tIns="81276" rIns="162553" bIns="81276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7487" y="15687826"/>
            <a:ext cx="2688484" cy="901149"/>
          </a:xfrm>
          <a:prstGeom prst="rect">
            <a:avLst/>
          </a:prstGeom>
        </p:spPr>
        <p:txBody>
          <a:bodyPr vert="horz" lIns="162553" tIns="81276" rIns="162553" bIns="81276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74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2764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3" indent="-609573" algn="l" defTabSz="812764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742" indent="-507978" algn="l" defTabSz="812764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812764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812764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812764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3" y="6993"/>
            <a:ext cx="11512687" cy="1690727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AEE61B3-67B2-1A29-7270-182237457C82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D7FAB59-6630-D644-D406-B5D0B1C5BC8D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5091030-7A28-347A-BFAC-46E089F6C841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ECF01D6-163C-50D6-FDE7-303C1D801B5B}"/>
              </a:ext>
            </a:extLst>
          </p:cNvPr>
          <p:cNvSpPr/>
          <p:nvPr/>
        </p:nvSpPr>
        <p:spPr>
          <a:xfrm>
            <a:off x="8968382" y="797079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1EBC59F-4E7F-5962-5E4D-B00E4D9631FC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D4BA399-FDF1-A81F-5803-9E8B2EF1B837}"/>
              </a:ext>
            </a:extLst>
          </p:cNvPr>
          <p:cNvSpPr/>
          <p:nvPr/>
        </p:nvSpPr>
        <p:spPr>
          <a:xfrm>
            <a:off x="6880382" y="448747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4097393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7004"/>
            <a:ext cx="11519028" cy="1691658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E100F36-C7C2-0C11-2B2F-1A942198F150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0FE0B45-AB5D-776A-7A07-CC8D086E1300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01E6FCD-D958-2180-5091-D8B5DCC44922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50C0296-F04A-F794-5A5E-7A08851E09DB}"/>
              </a:ext>
            </a:extLst>
          </p:cNvPr>
          <p:cNvSpPr/>
          <p:nvPr/>
        </p:nvSpPr>
        <p:spPr>
          <a:xfrm>
            <a:off x="8968382" y="797079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AAD12A5-3D7D-D881-3A1B-9BA30FEC406F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9BCCCF3-71F4-64D9-177B-CC1022EF53D9}"/>
              </a:ext>
            </a:extLst>
          </p:cNvPr>
          <p:cNvSpPr/>
          <p:nvPr/>
        </p:nvSpPr>
        <p:spPr>
          <a:xfrm>
            <a:off x="6880382" y="448747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42119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6" y="2332"/>
            <a:ext cx="11517799" cy="1691478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B9A0DC8-6BBF-9E86-C92A-2D97015E4FF8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175326D-1CB5-C298-3823-EB6E84ED4A92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9952E1A-4B91-F36D-914B-85F8DDE0A1BD}"/>
              </a:ext>
            </a:extLst>
          </p:cNvPr>
          <p:cNvSpPr/>
          <p:nvPr/>
        </p:nvSpPr>
        <p:spPr>
          <a:xfrm>
            <a:off x="5787159" y="14537876"/>
            <a:ext cx="5076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217717</a:t>
            </a:r>
          </a:p>
          <a:p>
            <a:pPr algn="ctr"/>
            <a:r>
              <a:rPr lang="de-DE" dirty="0"/>
              <a:t>141x50</a:t>
            </a:r>
          </a:p>
          <a:p>
            <a:pPr algn="ctr"/>
            <a:r>
              <a:rPr lang="de-DE" dirty="0"/>
              <a:t>Muss rechts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6803958-43A2-3684-FD27-F9AADB5C1B28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B58E6CD-5162-9CB7-571E-0B0BC4D7719B}"/>
              </a:ext>
            </a:extLst>
          </p:cNvPr>
          <p:cNvSpPr/>
          <p:nvPr/>
        </p:nvSpPr>
        <p:spPr>
          <a:xfrm>
            <a:off x="8968382" y="797079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DFE4054-1729-E125-A9C3-6DD0AC8AC272}"/>
              </a:ext>
            </a:extLst>
          </p:cNvPr>
          <p:cNvSpPr/>
          <p:nvPr/>
        </p:nvSpPr>
        <p:spPr>
          <a:xfrm>
            <a:off x="6827613" y="797079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CEB94A3-1957-D139-777E-12138917C15A}"/>
              </a:ext>
            </a:extLst>
          </p:cNvPr>
          <p:cNvSpPr/>
          <p:nvPr/>
        </p:nvSpPr>
        <p:spPr>
          <a:xfrm>
            <a:off x="6880382" y="448747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46568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6" y="2332"/>
            <a:ext cx="11517799" cy="1691478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902BC34-9351-AD67-9C69-5D839D77AAE7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9FAE076-9D42-33B8-3DF0-6CB0B389BBE5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1D449F0-5C57-456C-AD6B-E81E50E2F0EA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D99A680-BD98-41BE-A385-17A869C9E323}"/>
              </a:ext>
            </a:extLst>
          </p:cNvPr>
          <p:cNvSpPr/>
          <p:nvPr/>
        </p:nvSpPr>
        <p:spPr>
          <a:xfrm>
            <a:off x="8968382" y="797079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22A333-CEEA-E4A0-CB28-269FD6A17C98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D083A1C-D203-CC09-0815-9C49AA8886C1}"/>
              </a:ext>
            </a:extLst>
          </p:cNvPr>
          <p:cNvSpPr/>
          <p:nvPr/>
        </p:nvSpPr>
        <p:spPr>
          <a:xfrm>
            <a:off x="6880382" y="448747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24534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7" y="2332"/>
            <a:ext cx="11519027" cy="169165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37A854F-3026-51AA-EDE0-82817B77ABBC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921912D-49DE-8C99-A6D7-9E866145DF38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792D64D-6D4B-FBEE-DFBE-E5F78D2DDB99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BDB2594-4674-683F-3514-84E9417560D7}"/>
              </a:ext>
            </a:extLst>
          </p:cNvPr>
          <p:cNvSpPr/>
          <p:nvPr/>
        </p:nvSpPr>
        <p:spPr>
          <a:xfrm>
            <a:off x="8968382" y="797079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F331F30-1BF4-AE50-C936-D2F90C6CEDA0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F0B1961-2D42-C859-DFD1-FDA57A65E0C5}"/>
              </a:ext>
            </a:extLst>
          </p:cNvPr>
          <p:cNvSpPr/>
          <p:nvPr/>
        </p:nvSpPr>
        <p:spPr>
          <a:xfrm>
            <a:off x="6880382" y="448747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02312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2332"/>
            <a:ext cx="11519027" cy="169165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78705C5-2477-AEF0-0F8C-E2DA3D688034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9B307C1-0DCA-6FE9-B994-D60DE2C55620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57F38BA-42CF-2D71-BAFC-CB96E46C4F39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7A046A5-F946-D1A1-E120-951F4B1AA3A9}"/>
              </a:ext>
            </a:extLst>
          </p:cNvPr>
          <p:cNvSpPr/>
          <p:nvPr/>
        </p:nvSpPr>
        <p:spPr>
          <a:xfrm>
            <a:off x="8968382" y="797079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FCCD292-9020-3242-92C5-F779D2F0913B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2F392B2-0EAE-3A65-B4EA-CD044F9C3FE7}"/>
              </a:ext>
            </a:extLst>
          </p:cNvPr>
          <p:cNvSpPr/>
          <p:nvPr/>
        </p:nvSpPr>
        <p:spPr>
          <a:xfrm>
            <a:off x="6880382" y="448747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63269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20" y="11109"/>
            <a:ext cx="11516234" cy="1691248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4A99F0B-A9C1-8D89-2EE8-9F206E7ED122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50F7E21-1DB4-B3A4-AFFC-5D338236427A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6B64B52-140F-58E9-B927-69BE6E101CC6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EB972B-7613-97C6-4473-721D8787DAEC}"/>
              </a:ext>
            </a:extLst>
          </p:cNvPr>
          <p:cNvSpPr/>
          <p:nvPr/>
        </p:nvSpPr>
        <p:spPr>
          <a:xfrm>
            <a:off x="8968382" y="797079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4BC586D-6B57-C71A-EA9D-A39387EC0221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07B9933-52D3-0AE4-AAEA-32C2930EB37E}"/>
              </a:ext>
            </a:extLst>
          </p:cNvPr>
          <p:cNvSpPr/>
          <p:nvPr/>
        </p:nvSpPr>
        <p:spPr>
          <a:xfrm>
            <a:off x="6880382" y="448747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14358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02" y="5006"/>
            <a:ext cx="11516234" cy="1691248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F8DAA2B-339E-EB68-727C-2C690AA94B6F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A28CF8D-A804-2ABE-E6E6-5E6BEDDD025B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B2D62D6-49C6-EA5B-14A0-B96E4123467A}"/>
              </a:ext>
            </a:extLst>
          </p:cNvPr>
          <p:cNvSpPr/>
          <p:nvPr/>
        </p:nvSpPr>
        <p:spPr>
          <a:xfrm>
            <a:off x="6827613" y="9924931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C8B1D70-6094-58F3-D32D-6C4B4D495495}"/>
              </a:ext>
            </a:extLst>
          </p:cNvPr>
          <p:cNvSpPr/>
          <p:nvPr/>
        </p:nvSpPr>
        <p:spPr>
          <a:xfrm>
            <a:off x="8968382" y="797079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6DD5902-7A95-9ACB-C9E4-E140FEB3B547}"/>
              </a:ext>
            </a:extLst>
          </p:cNvPr>
          <p:cNvSpPr/>
          <p:nvPr/>
        </p:nvSpPr>
        <p:spPr>
          <a:xfrm>
            <a:off x="6880382" y="241031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26F5120-4451-E42B-04CE-94B83BC47898}"/>
              </a:ext>
            </a:extLst>
          </p:cNvPr>
          <p:cNvSpPr/>
          <p:nvPr/>
        </p:nvSpPr>
        <p:spPr>
          <a:xfrm>
            <a:off x="6827613" y="7961060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217930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4632B0E-D5B2-F701-727D-0870A4E4F130}"/>
              </a:ext>
            </a:extLst>
          </p:cNvPr>
          <p:cNvSpPr/>
          <p:nvPr/>
        </p:nvSpPr>
        <p:spPr>
          <a:xfrm>
            <a:off x="6827613" y="11823902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319975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6" y="6993"/>
            <a:ext cx="11512685" cy="1690727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9B4D77F-6785-5901-916C-48E42178C456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1AE6D6B-F4AF-7735-A41C-6739344C6B13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1F7BC8A-7F36-5A4D-9054-14CF3974B5CB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F977600-BFA0-6A76-DA79-A59E2BADB381}"/>
              </a:ext>
            </a:extLst>
          </p:cNvPr>
          <p:cNvSpPr/>
          <p:nvPr/>
        </p:nvSpPr>
        <p:spPr>
          <a:xfrm>
            <a:off x="8968382" y="797079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B027E90-A295-7B30-A00E-C2ABEC2F94FE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4F04AA5-B560-8389-E8F5-3B32338BA176}"/>
              </a:ext>
            </a:extLst>
          </p:cNvPr>
          <p:cNvSpPr/>
          <p:nvPr/>
        </p:nvSpPr>
        <p:spPr>
          <a:xfrm>
            <a:off x="6880382" y="448747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17949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5" y="6994"/>
            <a:ext cx="11512685" cy="1690727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6051C0A-33AE-76EF-D3D6-7D528FF2D4C1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491D3C1-0599-5A1C-C066-B20B6DE71BB3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0CF8038-80F7-32AD-55B9-26D155A67853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E717714-4908-81DF-4646-2B92024FF67D}"/>
              </a:ext>
            </a:extLst>
          </p:cNvPr>
          <p:cNvSpPr/>
          <p:nvPr/>
        </p:nvSpPr>
        <p:spPr>
          <a:xfrm>
            <a:off x="8968382" y="797079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5152970-6AE4-EDB7-74ED-206FF720098C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C2C937A-8C11-1761-136C-90BD5D6A1B14}"/>
              </a:ext>
            </a:extLst>
          </p:cNvPr>
          <p:cNvSpPr/>
          <p:nvPr/>
        </p:nvSpPr>
        <p:spPr>
          <a:xfrm>
            <a:off x="6880382" y="448747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89552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4" y="6993"/>
            <a:ext cx="11512683" cy="1690727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A31FBCF-5C8D-1518-EEF1-D900CA48A963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CE6BEBB-28AF-4F66-7AF0-CCA460E0C0AB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803BAB0-CB3A-F1CE-2B33-BAF2DFE36C40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C96921F-6D6B-BB5A-BBA1-942692632183}"/>
              </a:ext>
            </a:extLst>
          </p:cNvPr>
          <p:cNvSpPr/>
          <p:nvPr/>
        </p:nvSpPr>
        <p:spPr>
          <a:xfrm>
            <a:off x="8968382" y="797079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149D734-83E0-5054-5325-9540DC286791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62F5B1-5011-2113-A810-1221736C7314}"/>
              </a:ext>
            </a:extLst>
          </p:cNvPr>
          <p:cNvSpPr/>
          <p:nvPr/>
        </p:nvSpPr>
        <p:spPr>
          <a:xfrm>
            <a:off x="6880382" y="448747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0299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3" y="6993"/>
            <a:ext cx="11512683" cy="1690727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58FC7E0-8A63-33E5-74C3-9CD8DB7D8BDE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3588E9C-B24E-1D99-0610-FC172F757581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B32A205-181D-72CD-1E45-10575E05FD3D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6C8C839-FEB3-55D7-5376-699B4BAD2F24}"/>
              </a:ext>
            </a:extLst>
          </p:cNvPr>
          <p:cNvSpPr/>
          <p:nvPr/>
        </p:nvSpPr>
        <p:spPr>
          <a:xfrm>
            <a:off x="8968382" y="797079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95EA04C-5CB2-1165-743E-547F2B842167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BE62064-500C-EDF6-1681-B3841FD1E9F3}"/>
              </a:ext>
            </a:extLst>
          </p:cNvPr>
          <p:cNvSpPr/>
          <p:nvPr/>
        </p:nvSpPr>
        <p:spPr>
          <a:xfrm>
            <a:off x="6880382" y="448747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95520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3" y="-8684"/>
            <a:ext cx="11512683" cy="1690727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C497B7B-E345-9309-A9D9-84096FB08CFE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44E04CA-AF4D-008E-7264-6A49D2E042E3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3EB5050-2918-D3F1-8FC7-C2AB584B3F1D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1393B12-0555-989D-DF37-AEFAD181C004}"/>
              </a:ext>
            </a:extLst>
          </p:cNvPr>
          <p:cNvSpPr/>
          <p:nvPr/>
        </p:nvSpPr>
        <p:spPr>
          <a:xfrm>
            <a:off x="8968382" y="797079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0C75841-2B69-A368-CC15-6E40C6C037BC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B18DE85-3C35-E362-9A0E-64513211039F}"/>
              </a:ext>
            </a:extLst>
          </p:cNvPr>
          <p:cNvSpPr/>
          <p:nvPr/>
        </p:nvSpPr>
        <p:spPr>
          <a:xfrm>
            <a:off x="6880382" y="448747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381663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5" y="2332"/>
            <a:ext cx="11519029" cy="1691658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F2FE54D-2F52-2CCA-3C07-4C6CE36EFFD9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6F6AF16-741C-D882-5B8C-C5914F3E9E4C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A5EDC6D-1242-F940-AF33-9E67259439DB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467CA58-1151-D535-C2D8-7C874CC9CEE1}"/>
              </a:ext>
            </a:extLst>
          </p:cNvPr>
          <p:cNvSpPr/>
          <p:nvPr/>
        </p:nvSpPr>
        <p:spPr>
          <a:xfrm>
            <a:off x="8968382" y="797079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48E505F-18B5-AF33-261C-37AF07E8D723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E18516A-B253-E003-0097-0DFDA0C7EFC6}"/>
              </a:ext>
            </a:extLst>
          </p:cNvPr>
          <p:cNvSpPr/>
          <p:nvPr/>
        </p:nvSpPr>
        <p:spPr>
          <a:xfrm>
            <a:off x="6880382" y="448747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91101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2332"/>
            <a:ext cx="11519029" cy="1691658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1335F63-E80D-839E-412C-ABEB81ED8DA1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59D18F-E764-B5BC-C887-8BE8315E7C75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8AF5ED2-33FC-3F90-F39E-768AD9D181A7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E95B9E8-B110-9C32-3AA9-B141C581CACF}"/>
              </a:ext>
            </a:extLst>
          </p:cNvPr>
          <p:cNvSpPr/>
          <p:nvPr/>
        </p:nvSpPr>
        <p:spPr>
          <a:xfrm>
            <a:off x="8968382" y="797079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405E8E8-1D62-F096-BAF4-91B107B13AA8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41A703A-37F1-79DA-A471-DAE8114EF26B}"/>
              </a:ext>
            </a:extLst>
          </p:cNvPr>
          <p:cNvSpPr/>
          <p:nvPr/>
        </p:nvSpPr>
        <p:spPr>
          <a:xfrm>
            <a:off x="6880382" y="448747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48838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2332"/>
            <a:ext cx="11519028" cy="1691658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F583AA6-A64B-1386-6400-5BF3A26604E8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93EB7C1-3620-BA5A-8EE8-DEBEE11F4899}"/>
              </a:ext>
            </a:extLst>
          </p:cNvPr>
          <p:cNvSpPr/>
          <p:nvPr/>
        </p:nvSpPr>
        <p:spPr>
          <a:xfrm>
            <a:off x="6880382" y="6010315"/>
            <a:ext cx="4032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217649</a:t>
            </a:r>
          </a:p>
          <a:p>
            <a:pPr algn="ctr"/>
            <a:r>
              <a:rPr lang="de-DE" dirty="0"/>
              <a:t>112x50</a:t>
            </a:r>
          </a:p>
          <a:p>
            <a:pPr algn="ctr"/>
            <a:r>
              <a:rPr lang="de-DE" dirty="0"/>
              <a:t>Muss </a:t>
            </a:r>
            <a:r>
              <a:rPr lang="de-DE" dirty="0" err="1"/>
              <a:t>re</a:t>
            </a:r>
            <a:r>
              <a:rPr lang="de-DE" dirty="0"/>
              <a:t> ob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1F57701-DC4C-263B-3896-810424D5DFCF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93D37A1-6569-F1C2-5CCB-2FA075AEFDF1}"/>
              </a:ext>
            </a:extLst>
          </p:cNvPr>
          <p:cNvSpPr/>
          <p:nvPr/>
        </p:nvSpPr>
        <p:spPr>
          <a:xfrm>
            <a:off x="8968382" y="7970795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D638B8B-1677-4E03-FCB6-2286EFF3307C}"/>
              </a:ext>
            </a:extLst>
          </p:cNvPr>
          <p:cNvSpPr/>
          <p:nvPr/>
        </p:nvSpPr>
        <p:spPr>
          <a:xfrm>
            <a:off x="8968382" y="12709644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217867</a:t>
            </a:r>
          </a:p>
          <a:p>
            <a:pPr algn="ctr"/>
            <a:r>
              <a:rPr lang="de-DE" dirty="0"/>
              <a:t>54x100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CE6E5E2-4C6E-573A-C948-1BCB2232F597}"/>
              </a:ext>
            </a:extLst>
          </p:cNvPr>
          <p:cNvSpPr/>
          <p:nvPr/>
        </p:nvSpPr>
        <p:spPr>
          <a:xfrm>
            <a:off x="6880382" y="448747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526896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Macintosh PowerPoint</Application>
  <PresentationFormat>Benutzerdefiniert</PresentationFormat>
  <Paragraphs>229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Welldone Media GmbH</dc:creator>
  <cp:lastModifiedBy>Marketing Bronxcolors</cp:lastModifiedBy>
  <cp:revision>319</cp:revision>
  <cp:lastPrinted>2016-09-12T15:13:35Z</cp:lastPrinted>
  <dcterms:created xsi:type="dcterms:W3CDTF">2016-09-12T13:14:22Z</dcterms:created>
  <dcterms:modified xsi:type="dcterms:W3CDTF">2023-11-06T16:00:45Z</dcterms:modified>
</cp:coreProperties>
</file>