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71" r:id="rId8"/>
    <p:sldId id="266" r:id="rId9"/>
    <p:sldId id="267" r:id="rId10"/>
    <p:sldId id="268" r:id="rId11"/>
    <p:sldId id="274" r:id="rId12"/>
    <p:sldId id="275" r:id="rId13"/>
    <p:sldId id="269" r:id="rId14"/>
    <p:sldId id="270" r:id="rId15"/>
    <p:sldId id="272" r:id="rId16"/>
    <p:sldId id="273" r:id="rId17"/>
  </p:sldIdLst>
  <p:sldSz cx="11522075" cy="16925925"/>
  <p:notesSz cx="9144000" cy="6858000"/>
  <p:defaultTextStyle>
    <a:defPPr>
      <a:defRPr lang="de-DE"/>
    </a:defPPr>
    <a:lvl1pPr marL="0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64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529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293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058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822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587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351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116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3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 autoAdjust="0"/>
    <p:restoredTop sz="94680" autoAdjust="0"/>
  </p:normalViewPr>
  <p:slideViewPr>
    <p:cSldViewPr snapToGrid="0" snapToObjects="1">
      <p:cViewPr varScale="1">
        <p:scale>
          <a:sx n="85" d="100"/>
          <a:sy n="85" d="100"/>
        </p:scale>
        <p:origin x="2768" y="216"/>
      </p:cViewPr>
      <p:guideLst>
        <p:guide orient="horz" pos="533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156" y="5258009"/>
            <a:ext cx="9793764" cy="362810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8311" y="9591358"/>
            <a:ext cx="8065453" cy="43255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0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525896" y="1673005"/>
            <a:ext cx="3266589" cy="35642392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6131" y="1673005"/>
            <a:ext cx="9607730" cy="35642392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4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0164" y="10876475"/>
            <a:ext cx="9793764" cy="3361677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0164" y="7173930"/>
            <a:ext cx="9793764" cy="370254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81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6132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55326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0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788744"/>
            <a:ext cx="5090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6104" y="5367712"/>
            <a:ext cx="5090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853055" y="3788744"/>
            <a:ext cx="5092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853055" y="5367712"/>
            <a:ext cx="5092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9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7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5" y="673903"/>
            <a:ext cx="3790683" cy="286800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4811" y="673904"/>
            <a:ext cx="6441160" cy="1444580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76105" y="3541908"/>
            <a:ext cx="3790683" cy="1157780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57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407" y="11848147"/>
            <a:ext cx="6913245" cy="139874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58407" y="1512363"/>
            <a:ext cx="6913245" cy="10155555"/>
          </a:xfrm>
        </p:spPr>
        <p:txBody>
          <a:bodyPr/>
          <a:lstStyle>
            <a:lvl1pPr marL="0" indent="0">
              <a:buNone/>
              <a:defRPr sz="5700"/>
            </a:lvl1pPr>
            <a:lvl2pPr marL="812764" indent="0">
              <a:buNone/>
              <a:defRPr sz="5000"/>
            </a:lvl2pPr>
            <a:lvl3pPr marL="1625529" indent="0">
              <a:buNone/>
              <a:defRPr sz="4300"/>
            </a:lvl3pPr>
            <a:lvl4pPr marL="2438293" indent="0">
              <a:buNone/>
              <a:defRPr sz="3600"/>
            </a:lvl4pPr>
            <a:lvl5pPr marL="3251058" indent="0">
              <a:buNone/>
              <a:defRPr sz="3600"/>
            </a:lvl5pPr>
            <a:lvl6pPr marL="4063822" indent="0">
              <a:buNone/>
              <a:defRPr sz="3600"/>
            </a:lvl6pPr>
            <a:lvl7pPr marL="4876587" indent="0">
              <a:buNone/>
              <a:defRPr sz="3600"/>
            </a:lvl7pPr>
            <a:lvl8pPr marL="5689351" indent="0">
              <a:buNone/>
              <a:defRPr sz="3600"/>
            </a:lvl8pPr>
            <a:lvl9pPr marL="6502116" indent="0">
              <a:buNone/>
              <a:defRPr sz="36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58407" y="13246888"/>
            <a:ext cx="6913245" cy="198644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1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  <a:prstGeom prst="rect">
            <a:avLst/>
          </a:prstGeom>
        </p:spPr>
        <p:txBody>
          <a:bodyPr vert="horz" lIns="162553" tIns="81276" rIns="162553" bIns="81276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949384"/>
            <a:ext cx="10369868" cy="11170328"/>
          </a:xfrm>
          <a:prstGeom prst="rect">
            <a:avLst/>
          </a:prstGeom>
        </p:spPr>
        <p:txBody>
          <a:bodyPr vert="horz" lIns="162553" tIns="81276" rIns="162553" bIns="81276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6104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709" y="15687826"/>
            <a:ext cx="3648657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7487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764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3" indent="-609573" algn="l" defTabSz="812764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742" indent="-507978" algn="l" defTabSz="812764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81276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81276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812764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7" cy="1690727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6A9B477-EA27-03B2-F142-5E455FA557CB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6878DC2-2025-7662-0EAE-07E273BB8A59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6582527-5D86-5B5D-6641-0452AB3098F3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E17E29-3644-86F5-5183-7E6474F44EF1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719A39F-6D30-45D8-F027-252C339D2B47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409739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7004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5D4E04A-014A-8525-3586-2B45197B6947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38547DC-268D-0C3E-9C70-2BF2AC62286D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159ED6D-A008-9A1C-ACDC-0CFCB31128DF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DE68F3B-A2A5-A69A-5D0F-C0114736F767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B91FE2-0A6B-2932-6AFE-B262747BDE9E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42119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6450F23-1C01-A7D9-7F47-37744CC9817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C31F94-5D91-6C30-BECD-1E3850B9A37D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ACAA86-D7A8-F226-4293-0BD341B40ECA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09D1E44-801C-667A-60A8-5C289C673C43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24E3765-209A-998B-E0A5-F2478A673871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656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12ED326-C646-189D-42DD-7CAE93D1169D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1D5D293-B57C-D999-B09F-EFF0FBA37480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F4B26E7-E900-3F5C-C2C1-1BA26B45FCC9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1AD4AFF-9778-C846-831A-BA244B23DD51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6C81841-76A7-DC14-40AA-9F6E233E2528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24534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7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9383CC0-2136-14F4-168E-3015229A56F4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6924CB2-9FF8-F1C5-7DA7-8F66CFE02C18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10F2C78-92D8-CF4C-DE51-D7B9F9374143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5C8AFAF-55E6-8DE3-FDEB-609C7C93B75B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9D650A6-4EF0-A657-40E9-9D8943FEFFAC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02312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B4C0E86-559B-5A76-C259-4231DDA53E5F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BE66A2B-9F82-0ED3-445E-50A2FDE86C7B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ABFA86E-D706-8690-8950-57F493494B30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635A96-6D0C-8052-EC29-18B734F56D7F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EEF1755-4894-F4D2-CA0B-56AF586BECA5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63269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0" y="11109"/>
            <a:ext cx="11516234" cy="1691248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BAB4494-660C-6FE8-1E35-3BDEC540D31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062B66F-F58D-1F12-0101-72DACC3B8CB2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BEE67C3-DA05-9B4E-5D14-94BB2AFD23D3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6B4C14-BAAC-FE50-DB50-FFED1055D6C3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2301983-D761-5A1A-32C0-588CFB608AF1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4358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02" y="5006"/>
            <a:ext cx="11516234" cy="1691248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03744F2-2C35-623B-9FF3-04E108EC36CD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76B4E5-097B-0C60-8E16-293F59537CE8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EF3E3EA-4140-07BB-C8E1-0A108D16A0C4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7B148D-22EE-EA1C-ACB0-4B4AF8660CDC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1F2780-7788-97D5-7ECE-8BEE97BCE6EE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1997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6" y="6993"/>
            <a:ext cx="11512685" cy="169072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819C5F3-513B-FDEB-1A8B-D700E7EF134C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C385332-4769-97EA-DAF9-C3ECC2B1C35C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F5DB85A-507D-FF15-7214-F59128980223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0266A88-6935-1E4A-4371-2CC2FF6282BC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028BC99-0BFC-6D48-025B-960325F158E1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7949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5" y="6994"/>
            <a:ext cx="11512685" cy="1690727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CDAEEC0-E3D6-C2AD-60C6-24738261D2BD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A1EC949-B683-DA7B-88E2-C0A30EAF076C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1457B68-08C2-A2D0-96FB-6D369F6F9031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3F06243-907A-1A84-0F73-52ACBF6BE9D2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CD3481-9B0C-58F1-E397-A4A0AFC894BE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89552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4" y="6993"/>
            <a:ext cx="11512683" cy="1690727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B6073F6-3487-8EE2-718A-05BBB4D27CF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5668CCD-5D79-1AB5-5A62-B61091A5DAE6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3997ACD-B7B7-353D-A029-1F26F301378F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523DCCE-F7B0-1CC5-C797-8916448F8E3E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38C1B90-144F-FAE5-9353-14C34692FBF5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0299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C5FFBB4-4D45-E140-DAEA-960D7DA2079D}"/>
              </a:ext>
            </a:extLst>
          </p:cNvPr>
          <p:cNvSpPr/>
          <p:nvPr/>
        </p:nvSpPr>
        <p:spPr>
          <a:xfrm>
            <a:off x="3685723" y="6042253"/>
            <a:ext cx="2988000" cy="234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217619</a:t>
            </a:r>
          </a:p>
          <a:p>
            <a:pPr algn="ctr"/>
            <a:r>
              <a:rPr lang="de-DE" dirty="0"/>
              <a:t>83x65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ACC8809-F3A6-0CD4-5CE6-0B1934480891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3EF814-7BA7-FA50-01D3-BB590D2D71A0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196D524-E9E3-A23D-D0FA-4E9E0136ECE6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7D755E3-68E0-277D-B6FC-467693B8DEA2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F20510-603D-6DD9-A183-4CDBE8590BE6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95520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-8684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C761F02-F4FF-F4F3-738C-9E7E12B85C3C}"/>
              </a:ext>
            </a:extLst>
          </p:cNvPr>
          <p:cNvSpPr/>
          <p:nvPr/>
        </p:nvSpPr>
        <p:spPr>
          <a:xfrm>
            <a:off x="3642844" y="5982292"/>
            <a:ext cx="2988000" cy="234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217619</a:t>
            </a:r>
          </a:p>
          <a:p>
            <a:pPr algn="ctr"/>
            <a:r>
              <a:rPr lang="de-DE" dirty="0"/>
              <a:t>83x65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8A6CA94-E1B9-7389-1A9D-DE202F6EDF9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23BF3C0-0605-8852-EA00-41665DB6DD1D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859B484-FCD1-62A8-6648-1957D0065402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4BA7240-DBD1-948F-9F3E-3C8CBF63DED4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0D44D8D-DE15-98F9-7FE8-1F7547914FAE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81663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5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669649B-45B4-2A40-662F-F2C4924B569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B9265C2-729F-B598-DD18-7E9F3E008EBB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47A6C9-CF9B-EF46-D4B2-358737672F39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49B5DD7-C181-0E76-42D9-5F692E569BAA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3F1275E-3376-F703-D428-50B09F2EEB2F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91101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3989F81-6B56-635A-505D-2125507D42A9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AD4E593-639A-5306-5443-F5D51ED77C09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FF4DAC2-0AA3-DF74-6067-FDBDE87159EF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A4FB2DB-392B-B0B5-4EE8-8F740DA6DFCD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16C54AD-0731-CD76-7A81-8FCF6936572B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8838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A289325-0013-B500-1489-4971C8FAFA87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C815703-FA9D-30AE-47AF-86425BB49184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1BACFE4-AB9C-E3CE-78D7-AA13A6EF2681}"/>
              </a:ext>
            </a:extLst>
          </p:cNvPr>
          <p:cNvSpPr/>
          <p:nvPr/>
        </p:nvSpPr>
        <p:spPr>
          <a:xfrm>
            <a:off x="6827613" y="4487473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4DB3F20-BBF6-06FA-EF6A-8D3EDE1BDFBC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285B0C1-AD43-FC42-DA57-05C6F4291729}"/>
              </a:ext>
            </a:extLst>
          </p:cNvPr>
          <p:cNvSpPr/>
          <p:nvPr/>
        </p:nvSpPr>
        <p:spPr>
          <a:xfrm>
            <a:off x="8968382" y="5687513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52689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Macintosh PowerPoint</Application>
  <PresentationFormat>Benutzerdefiniert</PresentationFormat>
  <Paragraphs>180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Welldone Media GmbH</dc:creator>
  <cp:lastModifiedBy>Marketing Bronxcolors</cp:lastModifiedBy>
  <cp:revision>317</cp:revision>
  <cp:lastPrinted>2016-09-12T15:13:35Z</cp:lastPrinted>
  <dcterms:created xsi:type="dcterms:W3CDTF">2016-09-12T13:14:22Z</dcterms:created>
  <dcterms:modified xsi:type="dcterms:W3CDTF">2023-11-06T16:01:38Z</dcterms:modified>
</cp:coreProperties>
</file>